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304" r:id="rId3"/>
    <p:sldId id="295" r:id="rId4"/>
    <p:sldId id="282" r:id="rId5"/>
    <p:sldId id="283" r:id="rId6"/>
    <p:sldId id="284" r:id="rId7"/>
    <p:sldId id="306" r:id="rId8"/>
    <p:sldId id="285" r:id="rId9"/>
    <p:sldId id="297" r:id="rId10"/>
    <p:sldId id="299" r:id="rId11"/>
    <p:sldId id="300" r:id="rId12"/>
    <p:sldId id="298" r:id="rId13"/>
    <p:sldId id="302" r:id="rId14"/>
    <p:sldId id="301" r:id="rId15"/>
    <p:sldId id="303" r:id="rId16"/>
    <p:sldId id="307" r:id="rId17"/>
    <p:sldId id="287" r:id="rId18"/>
    <p:sldId id="288" r:id="rId19"/>
    <p:sldId id="289" r:id="rId20"/>
    <p:sldId id="290" r:id="rId21"/>
    <p:sldId id="291" r:id="rId22"/>
    <p:sldId id="292" r:id="rId23"/>
    <p:sldId id="258" r:id="rId24"/>
    <p:sldId id="260" r:id="rId25"/>
    <p:sldId id="261" r:id="rId26"/>
    <p:sldId id="262" r:id="rId27"/>
    <p:sldId id="263" r:id="rId28"/>
    <p:sldId id="264" r:id="rId29"/>
    <p:sldId id="266" r:id="rId30"/>
    <p:sldId id="265" r:id="rId31"/>
    <p:sldId id="267" r:id="rId32"/>
    <p:sldId id="268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59" r:id="rId45"/>
    <p:sldId id="305" r:id="rId4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49B5D-60D3-49DE-8ED8-2AB926A4660A}" v="52" dt="2021-10-15T22:59:04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848" autoAdjust="0"/>
  </p:normalViewPr>
  <p:slideViewPr>
    <p:cSldViewPr snapToGrid="0">
      <p:cViewPr varScale="1">
        <p:scale>
          <a:sx n="128" d="100"/>
          <a:sy n="128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  <pc:docChgLst>
    <pc:chgData name="Rafael Kuffner dos Anjos" userId="3925196f-71a7-46bf-baee-ed570243f2ce" providerId="ADAL" clId="{2A549B5D-60D3-49DE-8ED8-2AB926A4660A}"/>
    <pc:docChg chg="undo custSel addSld modSld">
      <pc:chgData name="Rafael Kuffner dos Anjos" userId="3925196f-71a7-46bf-baee-ed570243f2ce" providerId="ADAL" clId="{2A549B5D-60D3-49DE-8ED8-2AB926A4660A}" dt="2021-10-15T23:01:21.046" v="1236" actId="26606"/>
      <pc:docMkLst>
        <pc:docMk/>
      </pc:docMkLst>
      <pc:sldChg chg="addSp delSp modSp mod setBg">
        <pc:chgData name="Rafael Kuffner dos Anjos" userId="3925196f-71a7-46bf-baee-ed570243f2ce" providerId="ADAL" clId="{2A549B5D-60D3-49DE-8ED8-2AB926A4660A}" dt="2021-10-15T22:33:22.214" v="980" actId="1076"/>
        <pc:sldMkLst>
          <pc:docMk/>
          <pc:sldMk cId="1934721143" sldId="258"/>
        </pc:sldMkLst>
        <pc:spChg chg="mod">
          <ac:chgData name="Rafael Kuffner dos Anjos" userId="3925196f-71a7-46bf-baee-ed570243f2ce" providerId="ADAL" clId="{2A549B5D-60D3-49DE-8ED8-2AB926A4660A}" dt="2021-10-15T22:33:22.214" v="980" actId="1076"/>
          <ac:spMkLst>
            <pc:docMk/>
            <pc:sldMk cId="1934721143" sldId="258"/>
            <ac:spMk id="2" creationId="{00000000-0000-0000-0000-000000000000}"/>
          </ac:spMkLst>
        </pc:spChg>
        <pc:spChg chg="add del mod">
          <ac:chgData name="Rafael Kuffner dos Anjos" userId="3925196f-71a7-46bf-baee-ed570243f2ce" providerId="ADAL" clId="{2A549B5D-60D3-49DE-8ED8-2AB926A4660A}" dt="2021-10-15T22:33:11.182" v="978" actId="14100"/>
          <ac:spMkLst>
            <pc:docMk/>
            <pc:sldMk cId="1934721143" sldId="258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2A549B5D-60D3-49DE-8ED8-2AB926A4660A}" dt="2021-10-15T22:33:03.001" v="977" actId="26606"/>
          <ac:spMkLst>
            <pc:docMk/>
            <pc:sldMk cId="1934721143" sldId="258"/>
            <ac:spMk id="9" creationId="{B819A166-7571-4003-A6B8-B62034C3ED30}"/>
          </ac:spMkLst>
        </pc:spChg>
        <pc:graphicFrameChg chg="add del">
          <ac:chgData name="Rafael Kuffner dos Anjos" userId="3925196f-71a7-46bf-baee-ed570243f2ce" providerId="ADAL" clId="{2A549B5D-60D3-49DE-8ED8-2AB926A4660A}" dt="2021-10-15T22:33:03.001" v="977" actId="26606"/>
          <ac:graphicFrameMkLst>
            <pc:docMk/>
            <pc:sldMk cId="1934721143" sldId="258"/>
            <ac:graphicFrameMk id="5" creationId="{23457020-0ABD-4F62-911A-B1B3231D1B4D}"/>
          </ac:graphicFrameMkLst>
        </pc:graphicFrameChg>
      </pc:sldChg>
      <pc:sldChg chg="addSp modSp mod setBg setClrOvrMap">
        <pc:chgData name="Rafael Kuffner dos Anjos" userId="3925196f-71a7-46bf-baee-ed570243f2ce" providerId="ADAL" clId="{2A549B5D-60D3-49DE-8ED8-2AB926A4660A}" dt="2021-10-15T23:01:21.046" v="1236" actId="26606"/>
        <pc:sldMkLst>
          <pc:docMk/>
          <pc:sldMk cId="1103080262" sldId="259"/>
        </pc:sldMkLst>
        <pc:spChg chg="mod">
          <ac:chgData name="Rafael Kuffner dos Anjos" userId="3925196f-71a7-46bf-baee-ed570243f2ce" providerId="ADAL" clId="{2A549B5D-60D3-49DE-8ED8-2AB926A4660A}" dt="2021-10-15T23:01:21.046" v="1236" actId="26606"/>
          <ac:spMkLst>
            <pc:docMk/>
            <pc:sldMk cId="1103080262" sldId="25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3:01:21.046" v="1236" actId="26606"/>
          <ac:spMkLst>
            <pc:docMk/>
            <pc:sldMk cId="1103080262" sldId="259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3:01:21.046" v="1236" actId="26606"/>
          <ac:spMkLst>
            <pc:docMk/>
            <pc:sldMk cId="1103080262" sldId="259"/>
            <ac:spMk id="8" creationId="{AD72D4D1-076F-49D3-9889-EFC4F6D7CA66}"/>
          </ac:spMkLst>
        </pc:spChg>
        <pc:cxnChg chg="add">
          <ac:chgData name="Rafael Kuffner dos Anjos" userId="3925196f-71a7-46bf-baee-ed570243f2ce" providerId="ADAL" clId="{2A549B5D-60D3-49DE-8ED8-2AB926A4660A}" dt="2021-10-15T23:01:21.046" v="1236" actId="26606"/>
          <ac:cxnSpMkLst>
            <pc:docMk/>
            <pc:sldMk cId="1103080262" sldId="259"/>
            <ac:cxnSpMk id="10" creationId="{2D72A2C9-F3CA-4216-8BAD-FA4C970C3C4E}"/>
          </ac:cxnSpMkLst>
        </pc:cxnChg>
      </pc:sldChg>
      <pc:sldChg chg="addSp delSp modSp mod setBg setClrOvrMap">
        <pc:chgData name="Rafael Kuffner dos Anjos" userId="3925196f-71a7-46bf-baee-ed570243f2ce" providerId="ADAL" clId="{2A549B5D-60D3-49DE-8ED8-2AB926A4660A}" dt="2021-10-15T22:34:27.514" v="1006" actId="12100"/>
        <pc:sldMkLst>
          <pc:docMk/>
          <pc:sldMk cId="1700055153" sldId="260"/>
        </pc:sldMkLst>
        <pc:spChg chg="mod">
          <ac:chgData name="Rafael Kuffner dos Anjos" userId="3925196f-71a7-46bf-baee-ed570243f2ce" providerId="ADAL" clId="{2A549B5D-60D3-49DE-8ED8-2AB926A4660A}" dt="2021-10-15T22:34:16.616" v="1004" actId="26606"/>
          <ac:spMkLst>
            <pc:docMk/>
            <pc:sldMk cId="1700055153" sldId="260"/>
            <ac:spMk id="2" creationId="{00000000-0000-0000-0000-000000000000}"/>
          </ac:spMkLst>
        </pc:spChg>
        <pc:spChg chg="add del mod">
          <ac:chgData name="Rafael Kuffner dos Anjos" userId="3925196f-71a7-46bf-baee-ed570243f2ce" providerId="ADAL" clId="{2A549B5D-60D3-49DE-8ED8-2AB926A4660A}" dt="2021-10-15T22:34:16.664" v="1005" actId="26606"/>
          <ac:spMkLst>
            <pc:docMk/>
            <pc:sldMk cId="1700055153" sldId="260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2A549B5D-60D3-49DE-8ED8-2AB926A4660A}" dt="2021-10-15T22:34:08.288" v="1000" actId="26606"/>
          <ac:spMkLst>
            <pc:docMk/>
            <pc:sldMk cId="1700055153" sldId="260"/>
            <ac:spMk id="9" creationId="{C5E6CFF1-2F42-4E10-9A97-F116F46F53FE}"/>
          </ac:spMkLst>
        </pc:spChg>
        <pc:spChg chg="add del">
          <ac:chgData name="Rafael Kuffner dos Anjos" userId="3925196f-71a7-46bf-baee-ed570243f2ce" providerId="ADAL" clId="{2A549B5D-60D3-49DE-8ED8-2AB926A4660A}" dt="2021-10-15T22:33:59.408" v="996" actId="26606"/>
          <ac:spMkLst>
            <pc:docMk/>
            <pc:sldMk cId="1700055153" sldId="260"/>
            <ac:spMk id="10" creationId="{C5E6CFF1-2F42-4E10-9A97-F116F46F53FE}"/>
          </ac:spMkLst>
        </pc:spChg>
        <pc:spChg chg="add del">
          <ac:chgData name="Rafael Kuffner dos Anjos" userId="3925196f-71a7-46bf-baee-ed570243f2ce" providerId="ADAL" clId="{2A549B5D-60D3-49DE-8ED8-2AB926A4660A}" dt="2021-10-15T22:34:10.517" v="1002" actId="26606"/>
          <ac:spMkLst>
            <pc:docMk/>
            <pc:sldMk cId="1700055153" sldId="260"/>
            <ac:spMk id="16" creationId="{C5E6CFF1-2F42-4E10-9A97-F116F46F53FE}"/>
          </ac:spMkLst>
        </pc:spChg>
        <pc:spChg chg="add del">
          <ac:chgData name="Rafael Kuffner dos Anjos" userId="3925196f-71a7-46bf-baee-ed570243f2ce" providerId="ADAL" clId="{2A549B5D-60D3-49DE-8ED8-2AB926A4660A}" dt="2021-10-15T22:33:51.681" v="992" actId="26606"/>
          <ac:spMkLst>
            <pc:docMk/>
            <pc:sldMk cId="1700055153" sldId="260"/>
            <ac:spMk id="17" creationId="{C5E6CFF1-2F42-4E10-9A97-F116F46F53FE}"/>
          </ac:spMkLst>
        </pc:spChg>
        <pc:spChg chg="add del">
          <ac:chgData name="Rafael Kuffner dos Anjos" userId="3925196f-71a7-46bf-baee-ed570243f2ce" providerId="ADAL" clId="{2A549B5D-60D3-49DE-8ED8-2AB926A4660A}" dt="2021-10-15T22:33:58.493" v="994" actId="26606"/>
          <ac:spMkLst>
            <pc:docMk/>
            <pc:sldMk cId="1700055153" sldId="260"/>
            <ac:spMk id="21" creationId="{C5E6CFF1-2F42-4E10-9A97-F116F46F53FE}"/>
          </ac:spMkLst>
        </pc:spChg>
        <pc:spChg chg="add del">
          <ac:chgData name="Rafael Kuffner dos Anjos" userId="3925196f-71a7-46bf-baee-ed570243f2ce" providerId="ADAL" clId="{2A549B5D-60D3-49DE-8ED8-2AB926A4660A}" dt="2021-10-15T22:34:10.517" v="1002" actId="26606"/>
          <ac:spMkLst>
            <pc:docMk/>
            <pc:sldMk cId="1700055153" sldId="260"/>
            <ac:spMk id="23" creationId="{00000000-0000-0000-0000-000000000000}"/>
          </ac:spMkLst>
        </pc:spChg>
        <pc:spChg chg="add del">
          <ac:chgData name="Rafael Kuffner dos Anjos" userId="3925196f-71a7-46bf-baee-ed570243f2ce" providerId="ADAL" clId="{2A549B5D-60D3-49DE-8ED8-2AB926A4660A}" dt="2021-10-15T22:34:16.616" v="1004" actId="26606"/>
          <ac:spMkLst>
            <pc:docMk/>
            <pc:sldMk cId="1700055153" sldId="260"/>
            <ac:spMk id="35" creationId="{0C541B88-1AE9-40C3-AFD5-967787C1979F}"/>
          </ac:spMkLst>
        </pc:spChg>
        <pc:spChg chg="add del">
          <ac:chgData name="Rafael Kuffner dos Anjos" userId="3925196f-71a7-46bf-baee-ed570243f2ce" providerId="ADAL" clId="{2A549B5D-60D3-49DE-8ED8-2AB926A4660A}" dt="2021-10-15T22:34:16.616" v="1004" actId="26606"/>
          <ac:spMkLst>
            <pc:docMk/>
            <pc:sldMk cId="1700055153" sldId="260"/>
            <ac:spMk id="36" creationId="{E5F17139-31EE-46AC-B04F-DBBD852DD6CB}"/>
          </ac:spMkLst>
        </pc:spChg>
        <pc:spChg chg="add del">
          <ac:chgData name="Rafael Kuffner dos Anjos" userId="3925196f-71a7-46bf-baee-ed570243f2ce" providerId="ADAL" clId="{2A549B5D-60D3-49DE-8ED8-2AB926A4660A}" dt="2021-10-15T22:34:16.616" v="1004" actId="26606"/>
          <ac:spMkLst>
            <pc:docMk/>
            <pc:sldMk cId="1700055153" sldId="260"/>
            <ac:spMk id="39" creationId="{89D16701-DA76-4F72-BB63-E2C3FFBDFE0F}"/>
          </ac:spMkLst>
        </pc:spChg>
        <pc:spChg chg="add del">
          <ac:chgData name="Rafael Kuffner dos Anjos" userId="3925196f-71a7-46bf-baee-ed570243f2ce" providerId="ADAL" clId="{2A549B5D-60D3-49DE-8ED8-2AB926A4660A}" dt="2021-10-15T22:34:16.616" v="1004" actId="26606"/>
          <ac:spMkLst>
            <pc:docMk/>
            <pc:sldMk cId="1700055153" sldId="260"/>
            <ac:spMk id="40" creationId="{1CC28BE1-9DC6-43FE-9582-39F091098D77}"/>
          </ac:spMkLst>
        </pc:spChg>
        <pc:grpChg chg="add del">
          <ac:chgData name="Rafael Kuffner dos Anjos" userId="3925196f-71a7-46bf-baee-ed570243f2ce" providerId="ADAL" clId="{2A549B5D-60D3-49DE-8ED8-2AB926A4660A}" dt="2021-10-15T22:34:16.616" v="1004" actId="26606"/>
          <ac:grpSpMkLst>
            <pc:docMk/>
            <pc:sldMk cId="1700055153" sldId="260"/>
            <ac:grpSpMk id="37" creationId="{7CF625D3-71A3-4F30-A096-8EF334E959D0}"/>
          </ac:grpSpMkLst>
        </pc:grpChg>
        <pc:grpChg chg="add del">
          <ac:chgData name="Rafael Kuffner dos Anjos" userId="3925196f-71a7-46bf-baee-ed570243f2ce" providerId="ADAL" clId="{2A549B5D-60D3-49DE-8ED8-2AB926A4660A}" dt="2021-10-15T22:34:16.616" v="1004" actId="26606"/>
          <ac:grpSpMkLst>
            <pc:docMk/>
            <pc:sldMk cId="1700055153" sldId="260"/>
            <ac:grpSpMk id="41" creationId="{AF9AF3F3-CE0C-4125-BDD7-346487FA0B40}"/>
          </ac:grpSpMkLst>
        </pc:grpChg>
        <pc:graphicFrameChg chg="add del mod modGraphic">
          <ac:chgData name="Rafael Kuffner dos Anjos" userId="3925196f-71a7-46bf-baee-ed570243f2ce" providerId="ADAL" clId="{2A549B5D-60D3-49DE-8ED8-2AB926A4660A}" dt="2021-10-15T22:33:59.408" v="996" actId="26606"/>
          <ac:graphicFrameMkLst>
            <pc:docMk/>
            <pc:sldMk cId="1700055153" sldId="260"/>
            <ac:graphicFrameMk id="5" creationId="{1F448E2A-73F8-4D86-B273-46989AB07821}"/>
          </ac:graphicFrameMkLst>
        </pc:graphicFrameChg>
        <pc:graphicFrameChg chg="add del">
          <ac:chgData name="Rafael Kuffner dos Anjos" userId="3925196f-71a7-46bf-baee-ed570243f2ce" providerId="ADAL" clId="{2A549B5D-60D3-49DE-8ED8-2AB926A4660A}" dt="2021-10-15T22:34:08.288" v="1000" actId="26606"/>
          <ac:graphicFrameMkLst>
            <pc:docMk/>
            <pc:sldMk cId="1700055153" sldId="260"/>
            <ac:graphicFrameMk id="14" creationId="{96303147-188F-4ACF-B339-3973DBE50663}"/>
          </ac:graphicFrameMkLst>
        </pc:graphicFrameChg>
        <pc:graphicFrameChg chg="add del">
          <ac:chgData name="Rafael Kuffner dos Anjos" userId="3925196f-71a7-46bf-baee-ed570243f2ce" providerId="ADAL" clId="{2A549B5D-60D3-49DE-8ED8-2AB926A4660A}" dt="2021-10-15T22:34:16.616" v="1004" actId="26606"/>
          <ac:graphicFrameMkLst>
            <pc:docMk/>
            <pc:sldMk cId="1700055153" sldId="260"/>
            <ac:graphicFrameMk id="44" creationId="{B4F2FB91-77AD-420E-9B2B-410E0656053C}"/>
          </ac:graphicFrameMkLst>
        </pc:graphicFrameChg>
        <pc:graphicFrameChg chg="add mod">
          <ac:chgData name="Rafael Kuffner dos Anjos" userId="3925196f-71a7-46bf-baee-ed570243f2ce" providerId="ADAL" clId="{2A549B5D-60D3-49DE-8ED8-2AB926A4660A}" dt="2021-10-15T22:34:27.514" v="1006" actId="12100"/>
          <ac:graphicFrameMkLst>
            <pc:docMk/>
            <pc:sldMk cId="1700055153" sldId="260"/>
            <ac:graphicFrameMk id="46" creationId="{5FE2F77F-33EE-4C16-9105-CC7B0CD7B852}"/>
          </ac:graphicFrameMkLst>
        </pc:graphicFrameChg>
        <pc:picChg chg="add del">
          <ac:chgData name="Rafael Kuffner dos Anjos" userId="3925196f-71a7-46bf-baee-ed570243f2ce" providerId="ADAL" clId="{2A549B5D-60D3-49DE-8ED8-2AB926A4660A}" dt="2021-10-15T22:33:59.408" v="996" actId="26606"/>
          <ac:picMkLst>
            <pc:docMk/>
            <pc:sldMk cId="1700055153" sldId="260"/>
            <ac:picMk id="6" creationId="{59CB1BDA-391E-420A-9988-ED233D56748F}"/>
          </ac:picMkLst>
        </pc:picChg>
        <pc:picChg chg="add del">
          <ac:chgData name="Rafael Kuffner dos Anjos" userId="3925196f-71a7-46bf-baee-ed570243f2ce" providerId="ADAL" clId="{2A549B5D-60D3-49DE-8ED8-2AB926A4660A}" dt="2021-10-15T22:34:07.116" v="998" actId="26606"/>
          <ac:picMkLst>
            <pc:docMk/>
            <pc:sldMk cId="1700055153" sldId="260"/>
            <ac:picMk id="7" creationId="{6088709C-91EB-442A-A8B0-EBCE0DB256AC}"/>
          </ac:picMkLst>
        </pc:picChg>
        <pc:picChg chg="add del">
          <ac:chgData name="Rafael Kuffner dos Anjos" userId="3925196f-71a7-46bf-baee-ed570243f2ce" providerId="ADAL" clId="{2A549B5D-60D3-49DE-8ED8-2AB926A4660A}" dt="2021-10-15T22:34:08.288" v="1000" actId="26606"/>
          <ac:picMkLst>
            <pc:docMk/>
            <pc:sldMk cId="1700055153" sldId="260"/>
            <ac:picMk id="11" creationId="{E648F394-F0E5-491D-9896-ADBFBC9AE6C0}"/>
          </ac:picMkLst>
        </pc:picChg>
        <pc:picChg chg="add del">
          <ac:chgData name="Rafael Kuffner dos Anjos" userId="3925196f-71a7-46bf-baee-ed570243f2ce" providerId="ADAL" clId="{2A549B5D-60D3-49DE-8ED8-2AB926A4660A}" dt="2021-10-15T22:34:10.517" v="1002" actId="26606"/>
          <ac:picMkLst>
            <pc:docMk/>
            <pc:sldMk cId="1700055153" sldId="260"/>
            <ac:picMk id="18" creationId="{8B2214A2-C520-47AF-8E93-2C0B5BA38061}"/>
          </ac:picMkLst>
        </pc:picChg>
        <pc:cxnChg chg="add del">
          <ac:chgData name="Rafael Kuffner dos Anjos" userId="3925196f-71a7-46bf-baee-ed570243f2ce" providerId="ADAL" clId="{2A549B5D-60D3-49DE-8ED8-2AB926A4660A}" dt="2021-10-15T22:33:59.408" v="996" actId="26606"/>
          <ac:cxnSpMkLst>
            <pc:docMk/>
            <pc:sldMk cId="1700055153" sldId="260"/>
            <ac:cxnSpMk id="12" creationId="{67182200-4859-4C8D-BCBB-55B245C28BA3}"/>
          </ac:cxnSpMkLst>
        </pc:cxnChg>
        <pc:cxnChg chg="add del">
          <ac:chgData name="Rafael Kuffner dos Anjos" userId="3925196f-71a7-46bf-baee-ed570243f2ce" providerId="ADAL" clId="{2A549B5D-60D3-49DE-8ED8-2AB926A4660A}" dt="2021-10-15T22:34:08.288" v="1000" actId="26606"/>
          <ac:cxnSpMkLst>
            <pc:docMk/>
            <pc:sldMk cId="1700055153" sldId="260"/>
            <ac:cxnSpMk id="13" creationId="{67182200-4859-4C8D-BCBB-55B245C28BA3}"/>
          </ac:cxnSpMkLst>
        </pc:cxnChg>
        <pc:cxnChg chg="add del">
          <ac:chgData name="Rafael Kuffner dos Anjos" userId="3925196f-71a7-46bf-baee-ed570243f2ce" providerId="ADAL" clId="{2A549B5D-60D3-49DE-8ED8-2AB926A4660A}" dt="2021-10-15T22:33:51.681" v="992" actId="26606"/>
          <ac:cxnSpMkLst>
            <pc:docMk/>
            <pc:sldMk cId="1700055153" sldId="260"/>
            <ac:cxnSpMk id="19" creationId="{67182200-4859-4C8D-BCBB-55B245C28BA3}"/>
          </ac:cxnSpMkLst>
        </pc:cxnChg>
        <pc:cxnChg chg="add del">
          <ac:chgData name="Rafael Kuffner dos Anjos" userId="3925196f-71a7-46bf-baee-ed570243f2ce" providerId="ADAL" clId="{2A549B5D-60D3-49DE-8ED8-2AB926A4660A}" dt="2021-10-15T22:34:10.517" v="1002" actId="26606"/>
          <ac:cxnSpMkLst>
            <pc:docMk/>
            <pc:sldMk cId="1700055153" sldId="260"/>
            <ac:cxnSpMk id="20" creationId="{67182200-4859-4C8D-BCBB-55B245C28BA3}"/>
          </ac:cxnSpMkLst>
        </pc:cxnChg>
        <pc:cxnChg chg="add del">
          <ac:chgData name="Rafael Kuffner dos Anjos" userId="3925196f-71a7-46bf-baee-ed570243f2ce" providerId="ADAL" clId="{2A549B5D-60D3-49DE-8ED8-2AB926A4660A}" dt="2021-10-15T22:33:58.493" v="994" actId="26606"/>
          <ac:cxnSpMkLst>
            <pc:docMk/>
            <pc:sldMk cId="1700055153" sldId="260"/>
            <ac:cxnSpMk id="22" creationId="{67182200-4859-4C8D-BCBB-55B245C28BA3}"/>
          </ac:cxnSpMkLst>
        </pc:cxnChg>
      </pc:sldChg>
      <pc:sldChg chg="addSp delSp modSp mod setBg">
        <pc:chgData name="Rafael Kuffner dos Anjos" userId="3925196f-71a7-46bf-baee-ed570243f2ce" providerId="ADAL" clId="{2A549B5D-60D3-49DE-8ED8-2AB926A4660A}" dt="2021-10-15T22:35:52.742" v="1009" actId="207"/>
        <pc:sldMkLst>
          <pc:docMk/>
          <pc:sldMk cId="557033136" sldId="261"/>
        </pc:sldMkLst>
        <pc:spChg chg="mod">
          <ac:chgData name="Rafael Kuffner dos Anjos" userId="3925196f-71a7-46bf-baee-ed570243f2ce" providerId="ADAL" clId="{2A549B5D-60D3-49DE-8ED8-2AB926A4660A}" dt="2021-10-15T22:35:52.742" v="1009" actId="207"/>
          <ac:spMkLst>
            <pc:docMk/>
            <pc:sldMk cId="557033136" sldId="261"/>
            <ac:spMk id="2" creationId="{00000000-0000-0000-0000-000000000000}"/>
          </ac:spMkLst>
        </pc:spChg>
        <pc:spChg chg="del">
          <ac:chgData name="Rafael Kuffner dos Anjos" userId="3925196f-71a7-46bf-baee-ed570243f2ce" providerId="ADAL" clId="{2A549B5D-60D3-49DE-8ED8-2AB926A4660A}" dt="2021-10-15T22:35:37.554" v="1007" actId="26606"/>
          <ac:spMkLst>
            <pc:docMk/>
            <pc:sldMk cId="557033136" sldId="261"/>
            <ac:spMk id="3" creationId="{00000000-0000-0000-0000-000000000000}"/>
          </ac:spMkLst>
        </pc:spChg>
        <pc:graphicFrameChg chg="add mod">
          <ac:chgData name="Rafael Kuffner dos Anjos" userId="3925196f-71a7-46bf-baee-ed570243f2ce" providerId="ADAL" clId="{2A549B5D-60D3-49DE-8ED8-2AB926A4660A}" dt="2021-10-15T22:35:45.688" v="1008" actId="12100"/>
          <ac:graphicFrameMkLst>
            <pc:docMk/>
            <pc:sldMk cId="557033136" sldId="261"/>
            <ac:graphicFrameMk id="5" creationId="{C5E11626-31CC-45F9-B09E-D70ADB81F355}"/>
          </ac:graphicFrameMkLst>
        </pc:graphicFrameChg>
      </pc:sldChg>
      <pc:sldChg chg="addSp delSp modSp mod setBg">
        <pc:chgData name="Rafael Kuffner dos Anjos" userId="3925196f-71a7-46bf-baee-ed570243f2ce" providerId="ADAL" clId="{2A549B5D-60D3-49DE-8ED8-2AB926A4660A}" dt="2021-10-15T22:37:02.513" v="1013" actId="26606"/>
        <pc:sldMkLst>
          <pc:docMk/>
          <pc:sldMk cId="1174699479" sldId="262"/>
        </pc:sldMkLst>
        <pc:spChg chg="mod">
          <ac:chgData name="Rafael Kuffner dos Anjos" userId="3925196f-71a7-46bf-baee-ed570243f2ce" providerId="ADAL" clId="{2A549B5D-60D3-49DE-8ED8-2AB926A4660A}" dt="2021-10-15T22:37:02.513" v="1013" actId="26606"/>
          <ac:spMkLst>
            <pc:docMk/>
            <pc:sldMk cId="1174699479" sldId="26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37:02.513" v="1013" actId="26606"/>
          <ac:spMkLst>
            <pc:docMk/>
            <pc:sldMk cId="1174699479" sldId="262"/>
            <ac:spMk id="3" creationId="{00000000-0000-0000-0000-000000000000}"/>
          </ac:spMkLst>
        </pc:spChg>
        <pc:picChg chg="add del">
          <ac:chgData name="Rafael Kuffner dos Anjos" userId="3925196f-71a7-46bf-baee-ed570243f2ce" providerId="ADAL" clId="{2A549B5D-60D3-49DE-8ED8-2AB926A4660A}" dt="2021-10-15T22:36:57.944" v="1011"/>
          <ac:picMkLst>
            <pc:docMk/>
            <pc:sldMk cId="1174699479" sldId="262"/>
            <ac:picMk id="6146" creationId="{F16C1235-2919-4648-B086-417AD6E9C69B}"/>
          </ac:picMkLst>
        </pc:picChg>
        <pc:picChg chg="add mod">
          <ac:chgData name="Rafael Kuffner dos Anjos" userId="3925196f-71a7-46bf-baee-ed570243f2ce" providerId="ADAL" clId="{2A549B5D-60D3-49DE-8ED8-2AB926A4660A}" dt="2021-10-15T22:37:02.513" v="1013" actId="26606"/>
          <ac:picMkLst>
            <pc:docMk/>
            <pc:sldMk cId="1174699479" sldId="262"/>
            <ac:picMk id="6148" creationId="{A8A0A02F-5F82-4964-B8BD-36427D5A085F}"/>
          </ac:picMkLst>
        </pc:picChg>
        <pc:cxnChg chg="add">
          <ac:chgData name="Rafael Kuffner dos Anjos" userId="3925196f-71a7-46bf-baee-ed570243f2ce" providerId="ADAL" clId="{2A549B5D-60D3-49DE-8ED8-2AB926A4660A}" dt="2021-10-15T22:37:02.513" v="1013" actId="26606"/>
          <ac:cxnSpMkLst>
            <pc:docMk/>
            <pc:sldMk cId="1174699479" sldId="262"/>
            <ac:cxnSpMk id="73" creationId="{A7F400EE-A8A5-48AF-B4D6-291B52C6F0B0}"/>
          </ac:cxnSpMkLst>
        </pc:cxnChg>
      </pc:sldChg>
      <pc:sldChg chg="addSp modSp mod setBg">
        <pc:chgData name="Rafael Kuffner dos Anjos" userId="3925196f-71a7-46bf-baee-ed570243f2ce" providerId="ADAL" clId="{2A549B5D-60D3-49DE-8ED8-2AB926A4660A}" dt="2021-10-15T22:38:42.221" v="1046" actId="26606"/>
        <pc:sldMkLst>
          <pc:docMk/>
          <pc:sldMk cId="1356976682" sldId="263"/>
        </pc:sldMkLst>
        <pc:spChg chg="mod">
          <ac:chgData name="Rafael Kuffner dos Anjos" userId="3925196f-71a7-46bf-baee-ed570243f2ce" providerId="ADAL" clId="{2A549B5D-60D3-49DE-8ED8-2AB926A4660A}" dt="2021-10-15T22:38:42.221" v="1046" actId="26606"/>
          <ac:spMkLst>
            <pc:docMk/>
            <pc:sldMk cId="1356976682" sldId="26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38:42.221" v="1046" actId="26606"/>
          <ac:spMkLst>
            <pc:docMk/>
            <pc:sldMk cId="1356976682" sldId="263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2:38:42.221" v="1046" actId="26606"/>
          <ac:spMkLst>
            <pc:docMk/>
            <pc:sldMk cId="1356976682" sldId="263"/>
            <ac:spMk id="71" creationId="{25E8815A-9407-4234-B08F-A1E49DCD7F37}"/>
          </ac:spMkLst>
        </pc:spChg>
        <pc:spChg chg="add">
          <ac:chgData name="Rafael Kuffner dos Anjos" userId="3925196f-71a7-46bf-baee-ed570243f2ce" providerId="ADAL" clId="{2A549B5D-60D3-49DE-8ED8-2AB926A4660A}" dt="2021-10-15T22:38:42.221" v="1046" actId="26606"/>
          <ac:spMkLst>
            <pc:docMk/>
            <pc:sldMk cId="1356976682" sldId="263"/>
            <ac:spMk id="73" creationId="{AD72D4D1-076F-49D3-9889-EFC4F6D7CA66}"/>
          </ac:spMkLst>
        </pc:spChg>
        <pc:spChg chg="add">
          <ac:chgData name="Rafael Kuffner dos Anjos" userId="3925196f-71a7-46bf-baee-ed570243f2ce" providerId="ADAL" clId="{2A549B5D-60D3-49DE-8ED8-2AB926A4660A}" dt="2021-10-15T22:38:42.221" v="1046" actId="26606"/>
          <ac:spMkLst>
            <pc:docMk/>
            <pc:sldMk cId="1356976682" sldId="263"/>
            <ac:spMk id="75" creationId="{C9C56819-FD02-4626-ABF5-85C7463C990D}"/>
          </ac:spMkLst>
        </pc:spChg>
        <pc:picChg chg="add mod ord">
          <ac:chgData name="Rafael Kuffner dos Anjos" userId="3925196f-71a7-46bf-baee-ed570243f2ce" providerId="ADAL" clId="{2A549B5D-60D3-49DE-8ED8-2AB926A4660A}" dt="2021-10-15T22:38:42.221" v="1046" actId="26606"/>
          <ac:picMkLst>
            <pc:docMk/>
            <pc:sldMk cId="1356976682" sldId="263"/>
            <ac:picMk id="7170" creationId="{F9F62DE6-A0F3-4F3B-9EAE-536429B19B96}"/>
          </ac:picMkLst>
        </pc:picChg>
      </pc:sldChg>
      <pc:sldChg chg="addSp modSp mod setBg">
        <pc:chgData name="Rafael Kuffner dos Anjos" userId="3925196f-71a7-46bf-baee-ed570243f2ce" providerId="ADAL" clId="{2A549B5D-60D3-49DE-8ED8-2AB926A4660A}" dt="2021-10-15T22:39:56.251" v="1073" actId="26606"/>
        <pc:sldMkLst>
          <pc:docMk/>
          <pc:sldMk cId="430763234" sldId="264"/>
        </pc:sldMkLst>
        <pc:spChg chg="mod">
          <ac:chgData name="Rafael Kuffner dos Anjos" userId="3925196f-71a7-46bf-baee-ed570243f2ce" providerId="ADAL" clId="{2A549B5D-60D3-49DE-8ED8-2AB926A4660A}" dt="2021-10-15T22:39:56.251" v="1073" actId="26606"/>
          <ac:spMkLst>
            <pc:docMk/>
            <pc:sldMk cId="430763234" sldId="26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39:56.251" v="1073" actId="26606"/>
          <ac:spMkLst>
            <pc:docMk/>
            <pc:sldMk cId="430763234" sldId="264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2:39:56.251" v="1073" actId="26606"/>
          <ac:spMkLst>
            <pc:docMk/>
            <pc:sldMk cId="430763234" sldId="264"/>
            <ac:spMk id="71" creationId="{F13C74B1-5B17-4795-BED0-7140497B445A}"/>
          </ac:spMkLst>
        </pc:spChg>
        <pc:spChg chg="add">
          <ac:chgData name="Rafael Kuffner dos Anjos" userId="3925196f-71a7-46bf-baee-ed570243f2ce" providerId="ADAL" clId="{2A549B5D-60D3-49DE-8ED8-2AB926A4660A}" dt="2021-10-15T22:39:56.251" v="1073" actId="26606"/>
          <ac:spMkLst>
            <pc:docMk/>
            <pc:sldMk cId="430763234" sldId="264"/>
            <ac:spMk id="73" creationId="{D4974D33-8DC5-464E-8C6D-BE58F0669C17}"/>
          </ac:spMkLst>
        </pc:spChg>
        <pc:picChg chg="add mod">
          <ac:chgData name="Rafael Kuffner dos Anjos" userId="3925196f-71a7-46bf-baee-ed570243f2ce" providerId="ADAL" clId="{2A549B5D-60D3-49DE-8ED8-2AB926A4660A}" dt="2021-10-15T22:39:56.251" v="1073" actId="26606"/>
          <ac:picMkLst>
            <pc:docMk/>
            <pc:sldMk cId="430763234" sldId="264"/>
            <ac:picMk id="8194" creationId="{ACAD4A06-31BF-4004-B78B-B8C4F4A537B3}"/>
          </ac:picMkLst>
        </pc:picChg>
      </pc:sldChg>
      <pc:sldChg chg="addSp delSp modSp mod setBg">
        <pc:chgData name="Rafael Kuffner dos Anjos" userId="3925196f-71a7-46bf-baee-ed570243f2ce" providerId="ADAL" clId="{2A549B5D-60D3-49DE-8ED8-2AB926A4660A}" dt="2021-10-15T22:42:33.752" v="1098" actId="27636"/>
        <pc:sldMkLst>
          <pc:docMk/>
          <pc:sldMk cId="670299801" sldId="265"/>
        </pc:sldMkLst>
        <pc:spChg chg="mod">
          <ac:chgData name="Rafael Kuffner dos Anjos" userId="3925196f-71a7-46bf-baee-ed570243f2ce" providerId="ADAL" clId="{2A549B5D-60D3-49DE-8ED8-2AB926A4660A}" dt="2021-10-15T22:42:16.263" v="1085" actId="26606"/>
          <ac:spMkLst>
            <pc:docMk/>
            <pc:sldMk cId="670299801" sldId="26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42:33.752" v="1098" actId="27636"/>
          <ac:spMkLst>
            <pc:docMk/>
            <pc:sldMk cId="670299801" sldId="265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2A549B5D-60D3-49DE-8ED8-2AB926A4660A}" dt="2021-10-15T22:41:42.235" v="1081" actId="26606"/>
          <ac:spMkLst>
            <pc:docMk/>
            <pc:sldMk cId="670299801" sldId="265"/>
            <ac:spMk id="9" creationId="{362810D9-2C5A-477D-949C-C191895477F3}"/>
          </ac:spMkLst>
        </pc:spChg>
        <pc:spChg chg="add del">
          <ac:chgData name="Rafael Kuffner dos Anjos" userId="3925196f-71a7-46bf-baee-ed570243f2ce" providerId="ADAL" clId="{2A549B5D-60D3-49DE-8ED8-2AB926A4660A}" dt="2021-10-15T22:41:42.235" v="1081" actId="26606"/>
          <ac:spMkLst>
            <pc:docMk/>
            <pc:sldMk cId="670299801" sldId="265"/>
            <ac:spMk id="11" creationId="{081E4A58-353D-44AE-B2FC-2A74E2E400F7}"/>
          </ac:spMkLst>
        </pc:spChg>
        <pc:spChg chg="add del">
          <ac:chgData name="Rafael Kuffner dos Anjos" userId="3925196f-71a7-46bf-baee-ed570243f2ce" providerId="ADAL" clId="{2A549B5D-60D3-49DE-8ED8-2AB926A4660A}" dt="2021-10-15T22:42:16.257" v="1084" actId="26606"/>
          <ac:spMkLst>
            <pc:docMk/>
            <pc:sldMk cId="670299801" sldId="265"/>
            <ac:spMk id="71" creationId="{8FC9BE17-9A7B-462D-AE50-3D8777387304}"/>
          </ac:spMkLst>
        </pc:spChg>
        <pc:spChg chg="add del">
          <ac:chgData name="Rafael Kuffner dos Anjos" userId="3925196f-71a7-46bf-baee-ed570243f2ce" providerId="ADAL" clId="{2A549B5D-60D3-49DE-8ED8-2AB926A4660A}" dt="2021-10-15T22:42:16.257" v="1084" actId="26606"/>
          <ac:spMkLst>
            <pc:docMk/>
            <pc:sldMk cId="670299801" sldId="265"/>
            <ac:spMk id="73" creationId="{3EBE8569-6AEC-4B8C-8D53-2DE337CDBA65}"/>
          </ac:spMkLst>
        </pc:spChg>
        <pc:spChg chg="add del">
          <ac:chgData name="Rafael Kuffner dos Anjos" userId="3925196f-71a7-46bf-baee-ed570243f2ce" providerId="ADAL" clId="{2A549B5D-60D3-49DE-8ED8-2AB926A4660A}" dt="2021-10-15T22:42:16.257" v="1084" actId="26606"/>
          <ac:spMkLst>
            <pc:docMk/>
            <pc:sldMk cId="670299801" sldId="265"/>
            <ac:spMk id="75" creationId="{55D4142C-5077-457F-A6AD-3FECFDB39685}"/>
          </ac:spMkLst>
        </pc:spChg>
        <pc:spChg chg="add del">
          <ac:chgData name="Rafael Kuffner dos Anjos" userId="3925196f-71a7-46bf-baee-ed570243f2ce" providerId="ADAL" clId="{2A549B5D-60D3-49DE-8ED8-2AB926A4660A}" dt="2021-10-15T22:42:16.257" v="1084" actId="26606"/>
          <ac:spMkLst>
            <pc:docMk/>
            <pc:sldMk cId="670299801" sldId="265"/>
            <ac:spMk id="77" creationId="{7A5F0580-5EE9-419F-96EE-B6529EF6E7D0}"/>
          </ac:spMkLst>
        </pc:spChg>
        <pc:spChg chg="add">
          <ac:chgData name="Rafael Kuffner dos Anjos" userId="3925196f-71a7-46bf-baee-ed570243f2ce" providerId="ADAL" clId="{2A549B5D-60D3-49DE-8ED8-2AB926A4660A}" dt="2021-10-15T22:42:16.263" v="1085" actId="26606"/>
          <ac:spMkLst>
            <pc:docMk/>
            <pc:sldMk cId="670299801" sldId="265"/>
            <ac:spMk id="10244" creationId="{3CD9DF72-87A3-404E-A828-84CBF11A8303}"/>
          </ac:spMkLst>
        </pc:spChg>
        <pc:picChg chg="add del">
          <ac:chgData name="Rafael Kuffner dos Anjos" userId="3925196f-71a7-46bf-baee-ed570243f2ce" providerId="ADAL" clId="{2A549B5D-60D3-49DE-8ED8-2AB926A4660A}" dt="2021-10-15T22:41:42.235" v="1081" actId="26606"/>
          <ac:picMkLst>
            <pc:docMk/>
            <pc:sldMk cId="670299801" sldId="265"/>
            <ac:picMk id="5" creationId="{43D9CF63-983C-46D4-8E15-E0D70C4F5F65}"/>
          </ac:picMkLst>
        </pc:picChg>
        <pc:picChg chg="add mod ord">
          <ac:chgData name="Rafael Kuffner dos Anjos" userId="3925196f-71a7-46bf-baee-ed570243f2ce" providerId="ADAL" clId="{2A549B5D-60D3-49DE-8ED8-2AB926A4660A}" dt="2021-10-15T22:42:16.263" v="1085" actId="26606"/>
          <ac:picMkLst>
            <pc:docMk/>
            <pc:sldMk cId="670299801" sldId="265"/>
            <ac:picMk id="10242" creationId="{1C81D57C-1F60-44C5-9CF0-F2CA74CA9B01}"/>
          </ac:picMkLst>
        </pc:picChg>
        <pc:cxnChg chg="add">
          <ac:chgData name="Rafael Kuffner dos Anjos" userId="3925196f-71a7-46bf-baee-ed570243f2ce" providerId="ADAL" clId="{2A549B5D-60D3-49DE-8ED8-2AB926A4660A}" dt="2021-10-15T22:42:16.263" v="1085" actId="26606"/>
          <ac:cxnSpMkLst>
            <pc:docMk/>
            <pc:sldMk cId="670299801" sldId="265"/>
            <ac:cxnSpMk id="10245" creationId="{20E3A342-4D61-4E3F-AF90-1AB42AEB96CC}"/>
          </ac:cxnSpMkLst>
        </pc:cxnChg>
      </pc:sldChg>
      <pc:sldChg chg="addSp delSp modSp mod setBg">
        <pc:chgData name="Rafael Kuffner dos Anjos" userId="3925196f-71a7-46bf-baee-ed570243f2ce" providerId="ADAL" clId="{2A549B5D-60D3-49DE-8ED8-2AB926A4660A}" dt="2021-10-15T22:41:17.410" v="1079" actId="26606"/>
        <pc:sldMkLst>
          <pc:docMk/>
          <pc:sldMk cId="1572546627" sldId="266"/>
        </pc:sldMkLst>
        <pc:spChg chg="mod">
          <ac:chgData name="Rafael Kuffner dos Anjos" userId="3925196f-71a7-46bf-baee-ed570243f2ce" providerId="ADAL" clId="{2A549B5D-60D3-49DE-8ED8-2AB926A4660A}" dt="2021-10-15T22:41:17.410" v="1079" actId="26606"/>
          <ac:spMkLst>
            <pc:docMk/>
            <pc:sldMk cId="1572546627" sldId="26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41:17.410" v="1079" actId="26606"/>
          <ac:spMkLst>
            <pc:docMk/>
            <pc:sldMk cId="1572546627" sldId="266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2A549B5D-60D3-49DE-8ED8-2AB926A4660A}" dt="2021-10-15T22:41:17.391" v="1078" actId="26606"/>
          <ac:spMkLst>
            <pc:docMk/>
            <pc:sldMk cId="1572546627" sldId="266"/>
            <ac:spMk id="71" creationId="{F13C74B1-5B17-4795-BED0-7140497B445A}"/>
          </ac:spMkLst>
        </pc:spChg>
        <pc:spChg chg="add del">
          <ac:chgData name="Rafael Kuffner dos Anjos" userId="3925196f-71a7-46bf-baee-ed570243f2ce" providerId="ADAL" clId="{2A549B5D-60D3-49DE-8ED8-2AB926A4660A}" dt="2021-10-15T22:41:17.391" v="1078" actId="26606"/>
          <ac:spMkLst>
            <pc:docMk/>
            <pc:sldMk cId="1572546627" sldId="266"/>
            <ac:spMk id="73" creationId="{D4974D33-8DC5-464E-8C6D-BE58F0669C17}"/>
          </ac:spMkLst>
        </pc:spChg>
        <pc:spChg chg="add">
          <ac:chgData name="Rafael Kuffner dos Anjos" userId="3925196f-71a7-46bf-baee-ed570243f2ce" providerId="ADAL" clId="{2A549B5D-60D3-49DE-8ED8-2AB926A4660A}" dt="2021-10-15T22:41:17.410" v="1079" actId="26606"/>
          <ac:spMkLst>
            <pc:docMk/>
            <pc:sldMk cId="1572546627" sldId="266"/>
            <ac:spMk id="9220" creationId="{362810D9-2C5A-477D-949C-C191895477F3}"/>
          </ac:spMkLst>
        </pc:spChg>
        <pc:spChg chg="add">
          <ac:chgData name="Rafael Kuffner dos Anjos" userId="3925196f-71a7-46bf-baee-ed570243f2ce" providerId="ADAL" clId="{2A549B5D-60D3-49DE-8ED8-2AB926A4660A}" dt="2021-10-15T22:41:17.410" v="1079" actId="26606"/>
          <ac:spMkLst>
            <pc:docMk/>
            <pc:sldMk cId="1572546627" sldId="266"/>
            <ac:spMk id="9221" creationId="{081E4A58-353D-44AE-B2FC-2A74E2E400F7}"/>
          </ac:spMkLst>
        </pc:spChg>
        <pc:picChg chg="add mod ord">
          <ac:chgData name="Rafael Kuffner dos Anjos" userId="3925196f-71a7-46bf-baee-ed570243f2ce" providerId="ADAL" clId="{2A549B5D-60D3-49DE-8ED8-2AB926A4660A}" dt="2021-10-15T22:41:17.410" v="1079" actId="26606"/>
          <ac:picMkLst>
            <pc:docMk/>
            <pc:sldMk cId="1572546627" sldId="266"/>
            <ac:picMk id="9218" creationId="{29ED5841-3269-4317-BD52-0A55A02D8DE9}"/>
          </ac:picMkLst>
        </pc:picChg>
      </pc:sldChg>
      <pc:sldChg chg="addSp delSp modSp mod setBg">
        <pc:chgData name="Rafael Kuffner dos Anjos" userId="3925196f-71a7-46bf-baee-ed570243f2ce" providerId="ADAL" clId="{2A549B5D-60D3-49DE-8ED8-2AB926A4660A}" dt="2021-10-15T22:50:31.612" v="1146" actId="26606"/>
        <pc:sldMkLst>
          <pc:docMk/>
          <pc:sldMk cId="15646395" sldId="267"/>
        </pc:sldMkLst>
        <pc:spChg chg="mod">
          <ac:chgData name="Rafael Kuffner dos Anjos" userId="3925196f-71a7-46bf-baee-ed570243f2ce" providerId="ADAL" clId="{2A549B5D-60D3-49DE-8ED8-2AB926A4660A}" dt="2021-10-15T22:50:31.612" v="1146" actId="26606"/>
          <ac:spMkLst>
            <pc:docMk/>
            <pc:sldMk cId="15646395" sldId="267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2A549B5D-60D3-49DE-8ED8-2AB926A4660A}" dt="2021-10-15T22:50:31.612" v="1146" actId="26606"/>
          <ac:spMkLst>
            <pc:docMk/>
            <pc:sldMk cId="15646395" sldId="267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2A549B5D-60D3-49DE-8ED8-2AB926A4660A}" dt="2021-10-15T22:50:22.675" v="1144" actId="22"/>
          <ac:spMkLst>
            <pc:docMk/>
            <pc:sldMk cId="15646395" sldId="267"/>
            <ac:spMk id="5" creationId="{AB1EDE44-4CD9-4510-80FD-CDF73BAA1FCD}"/>
          </ac:spMkLst>
        </pc:spChg>
        <pc:spChg chg="add">
          <ac:chgData name="Rafael Kuffner dos Anjos" userId="3925196f-71a7-46bf-baee-ed570243f2ce" providerId="ADAL" clId="{2A549B5D-60D3-49DE-8ED8-2AB926A4660A}" dt="2021-10-15T22:50:31.612" v="1146" actId="26606"/>
          <ac:spMkLst>
            <pc:docMk/>
            <pc:sldMk cId="15646395" sldId="267"/>
            <ac:spMk id="71" creationId="{2C61293E-6EBE-43EF-A52C-9BEBFD7679D4}"/>
          </ac:spMkLst>
        </pc:spChg>
        <pc:spChg chg="add">
          <ac:chgData name="Rafael Kuffner dos Anjos" userId="3925196f-71a7-46bf-baee-ed570243f2ce" providerId="ADAL" clId="{2A549B5D-60D3-49DE-8ED8-2AB926A4660A}" dt="2021-10-15T22:50:31.612" v="1146" actId="26606"/>
          <ac:spMkLst>
            <pc:docMk/>
            <pc:sldMk cId="15646395" sldId="267"/>
            <ac:spMk id="73" creationId="{21540236-BFD5-4A9D-8840-4703E7F76825}"/>
          </ac:spMkLst>
        </pc:spChg>
        <pc:picChg chg="add mod">
          <ac:chgData name="Rafael Kuffner dos Anjos" userId="3925196f-71a7-46bf-baee-ed570243f2ce" providerId="ADAL" clId="{2A549B5D-60D3-49DE-8ED8-2AB926A4660A}" dt="2021-10-15T22:50:31.612" v="1146" actId="26606"/>
          <ac:picMkLst>
            <pc:docMk/>
            <pc:sldMk cId="15646395" sldId="267"/>
            <ac:picMk id="11266" creationId="{A5579285-9831-40A2-80AA-EE79895B9110}"/>
          </ac:picMkLst>
        </pc:picChg>
      </pc:sldChg>
      <pc:sldChg chg="addSp delSp modSp mod setBg">
        <pc:chgData name="Rafael Kuffner dos Anjos" userId="3925196f-71a7-46bf-baee-ed570243f2ce" providerId="ADAL" clId="{2A549B5D-60D3-49DE-8ED8-2AB926A4660A}" dt="2021-10-15T22:55:08.167" v="1191" actId="1076"/>
        <pc:sldMkLst>
          <pc:docMk/>
          <pc:sldMk cId="281054923" sldId="271"/>
        </pc:sldMkLst>
        <pc:spChg chg="mod">
          <ac:chgData name="Rafael Kuffner dos Anjos" userId="3925196f-71a7-46bf-baee-ed570243f2ce" providerId="ADAL" clId="{2A549B5D-60D3-49DE-8ED8-2AB926A4660A}" dt="2021-10-15T22:55:02.042" v="1189" actId="26606"/>
          <ac:spMkLst>
            <pc:docMk/>
            <pc:sldMk cId="281054923" sldId="271"/>
            <ac:spMk id="2" creationId="{00000000-0000-0000-0000-000000000000}"/>
          </ac:spMkLst>
        </pc:spChg>
        <pc:spChg chg="add del mod">
          <ac:chgData name="Rafael Kuffner dos Anjos" userId="3925196f-71a7-46bf-baee-ed570243f2ce" providerId="ADAL" clId="{2A549B5D-60D3-49DE-8ED8-2AB926A4660A}" dt="2021-10-15T22:55:02.042" v="1189" actId="26606"/>
          <ac:spMkLst>
            <pc:docMk/>
            <pc:sldMk cId="281054923" sldId="271"/>
            <ac:spMk id="3" creationId="{00000000-0000-0000-0000-000000000000}"/>
          </ac:spMkLst>
        </pc:spChg>
        <pc:spChg chg="del">
          <ac:chgData name="Rafael Kuffner dos Anjos" userId="3925196f-71a7-46bf-baee-ed570243f2ce" providerId="ADAL" clId="{2A549B5D-60D3-49DE-8ED8-2AB926A4660A}" dt="2021-10-15T22:54:58.595" v="1188" actId="21"/>
          <ac:spMkLst>
            <pc:docMk/>
            <pc:sldMk cId="281054923" sldId="271"/>
            <ac:spMk id="5" creationId="{00000000-0000-0000-0000-000000000000}"/>
          </ac:spMkLst>
        </pc:spChg>
        <pc:spChg chg="add del mod">
          <ac:chgData name="Rafael Kuffner dos Anjos" userId="3925196f-71a7-46bf-baee-ed570243f2ce" providerId="ADAL" clId="{2A549B5D-60D3-49DE-8ED8-2AB926A4660A}" dt="2021-10-15T22:54:54.461" v="1187" actId="478"/>
          <ac:spMkLst>
            <pc:docMk/>
            <pc:sldMk cId="281054923" sldId="271"/>
            <ac:spMk id="6" creationId="{222A50CE-D969-4F07-ABD7-A9B126252560}"/>
          </ac:spMkLst>
        </pc:spChg>
        <pc:spChg chg="add">
          <ac:chgData name="Rafael Kuffner dos Anjos" userId="3925196f-71a7-46bf-baee-ed570243f2ce" providerId="ADAL" clId="{2A549B5D-60D3-49DE-8ED8-2AB926A4660A}" dt="2021-10-15T22:55:02.042" v="1189" actId="26606"/>
          <ac:spMkLst>
            <pc:docMk/>
            <pc:sldMk cId="281054923" sldId="271"/>
            <ac:spMk id="8" creationId="{743AA782-23D1-4521-8CAD-47662984AA08}"/>
          </ac:spMkLst>
        </pc:spChg>
        <pc:spChg chg="add">
          <ac:chgData name="Rafael Kuffner dos Anjos" userId="3925196f-71a7-46bf-baee-ed570243f2ce" providerId="ADAL" clId="{2A549B5D-60D3-49DE-8ED8-2AB926A4660A}" dt="2021-10-15T22:55:02.042" v="1189" actId="26606"/>
          <ac:spMkLst>
            <pc:docMk/>
            <pc:sldMk cId="281054923" sldId="271"/>
            <ac:spMk id="10" creationId="{650D18FE-0824-4A46-B22C-A86B52E5780A}"/>
          </ac:spMkLst>
        </pc:spChg>
        <pc:spChg chg="add mod">
          <ac:chgData name="Rafael Kuffner dos Anjos" userId="3925196f-71a7-46bf-baee-ed570243f2ce" providerId="ADAL" clId="{2A549B5D-60D3-49DE-8ED8-2AB926A4660A}" dt="2021-10-15T22:55:08.167" v="1191" actId="1076"/>
          <ac:spMkLst>
            <pc:docMk/>
            <pc:sldMk cId="281054923" sldId="271"/>
            <ac:spMk id="14" creationId="{B38A4B0F-6AFF-4AAD-A2E9-426E416881BD}"/>
          </ac:spMkLst>
        </pc:spChg>
        <pc:graphicFrameChg chg="add del">
          <ac:chgData name="Rafael Kuffner dos Anjos" userId="3925196f-71a7-46bf-baee-ed570243f2ce" providerId="ADAL" clId="{2A549B5D-60D3-49DE-8ED8-2AB926A4660A}" dt="2021-10-15T22:54:41.324" v="1177" actId="26606"/>
          <ac:graphicFrameMkLst>
            <pc:docMk/>
            <pc:sldMk cId="281054923" sldId="271"/>
            <ac:graphicFrameMk id="7" creationId="{561B4C36-0A58-464A-A798-5F2DD06A45C0}"/>
          </ac:graphicFrameMkLst>
        </pc:graphicFrameChg>
        <pc:graphicFrameChg chg="add del">
          <ac:chgData name="Rafael Kuffner dos Anjos" userId="3925196f-71a7-46bf-baee-ed570243f2ce" providerId="ADAL" clId="{2A549B5D-60D3-49DE-8ED8-2AB926A4660A}" dt="2021-10-15T22:54:44.210" v="1179" actId="26606"/>
          <ac:graphicFrameMkLst>
            <pc:docMk/>
            <pc:sldMk cId="281054923" sldId="271"/>
            <ac:graphicFrameMk id="9" creationId="{F1A08DEA-79FD-426C-8C86-6BE0CC8B903F}"/>
          </ac:graphicFrameMkLst>
        </pc:graphicFrameChg>
        <pc:graphicFrameChg chg="add del">
          <ac:chgData name="Rafael Kuffner dos Anjos" userId="3925196f-71a7-46bf-baee-ed570243f2ce" providerId="ADAL" clId="{2A549B5D-60D3-49DE-8ED8-2AB926A4660A}" dt="2021-10-15T22:54:45.342" v="1181" actId="26606"/>
          <ac:graphicFrameMkLst>
            <pc:docMk/>
            <pc:sldMk cId="281054923" sldId="271"/>
            <ac:graphicFrameMk id="11" creationId="{CD068C67-4579-4357-9CFA-7092FC811E94}"/>
          </ac:graphicFrameMkLst>
        </pc:graphicFrameChg>
        <pc:graphicFrameChg chg="add del">
          <ac:chgData name="Rafael Kuffner dos Anjos" userId="3925196f-71a7-46bf-baee-ed570243f2ce" providerId="ADAL" clId="{2A549B5D-60D3-49DE-8ED8-2AB926A4660A}" dt="2021-10-15T22:54:46.756" v="1183" actId="26606"/>
          <ac:graphicFrameMkLst>
            <pc:docMk/>
            <pc:sldMk cId="281054923" sldId="271"/>
            <ac:graphicFrameMk id="13" creationId="{F1A08DEA-79FD-426C-8C86-6BE0CC8B903F}"/>
          </ac:graphicFrameMkLst>
        </pc:graphicFrameChg>
        <pc:picChg chg="mod">
          <ac:chgData name="Rafael Kuffner dos Anjos" userId="3925196f-71a7-46bf-baee-ed570243f2ce" providerId="ADAL" clId="{2A549B5D-60D3-49DE-8ED8-2AB926A4660A}" dt="2021-10-15T22:55:02.042" v="1189" actId="26606"/>
          <ac:picMkLst>
            <pc:docMk/>
            <pc:sldMk cId="281054923" sldId="271"/>
            <ac:picMk id="4" creationId="{00000000-0000-0000-0000-000000000000}"/>
          </ac:picMkLst>
        </pc:picChg>
      </pc:sldChg>
      <pc:sldChg chg="addSp delSp modSp mod setBg">
        <pc:chgData name="Rafael Kuffner dos Anjos" userId="3925196f-71a7-46bf-baee-ed570243f2ce" providerId="ADAL" clId="{2A549B5D-60D3-49DE-8ED8-2AB926A4660A}" dt="2021-10-15T22:54:21.562" v="1171" actId="26606"/>
        <pc:sldMkLst>
          <pc:docMk/>
          <pc:sldMk cId="1211087077" sldId="272"/>
        </pc:sldMkLst>
        <pc:spChg chg="mod">
          <ac:chgData name="Rafael Kuffner dos Anjos" userId="3925196f-71a7-46bf-baee-ed570243f2ce" providerId="ADAL" clId="{2A549B5D-60D3-49DE-8ED8-2AB926A4660A}" dt="2021-10-15T22:54:21.562" v="1171" actId="26606"/>
          <ac:spMkLst>
            <pc:docMk/>
            <pc:sldMk cId="1211087077" sldId="27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54:21.562" v="1171" actId="26606"/>
          <ac:spMkLst>
            <pc:docMk/>
            <pc:sldMk cId="1211087077" sldId="272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2A549B5D-60D3-49DE-8ED8-2AB926A4660A}" dt="2021-10-15T22:54:21.556" v="1170" actId="26606"/>
          <ac:spMkLst>
            <pc:docMk/>
            <pc:sldMk cId="1211087077" sldId="272"/>
            <ac:spMk id="9" creationId="{2B566528-1B12-4246-9431-5C2D7D081168}"/>
          </ac:spMkLst>
        </pc:spChg>
        <pc:spChg chg="add">
          <ac:chgData name="Rafael Kuffner dos Anjos" userId="3925196f-71a7-46bf-baee-ed570243f2ce" providerId="ADAL" clId="{2A549B5D-60D3-49DE-8ED8-2AB926A4660A}" dt="2021-10-15T22:54:21.562" v="1171" actId="26606"/>
          <ac:spMkLst>
            <pc:docMk/>
            <pc:sldMk cId="1211087077" sldId="272"/>
            <ac:spMk id="19" creationId="{743AA782-23D1-4521-8CAD-47662984AA08}"/>
          </ac:spMkLst>
        </pc:spChg>
        <pc:spChg chg="add">
          <ac:chgData name="Rafael Kuffner dos Anjos" userId="3925196f-71a7-46bf-baee-ed570243f2ce" providerId="ADAL" clId="{2A549B5D-60D3-49DE-8ED8-2AB926A4660A}" dt="2021-10-15T22:54:21.562" v="1171" actId="26606"/>
          <ac:spMkLst>
            <pc:docMk/>
            <pc:sldMk cId="1211087077" sldId="272"/>
            <ac:spMk id="20" creationId="{650D18FE-0824-4A46-B22C-A86B52E5780A}"/>
          </ac:spMkLst>
        </pc:spChg>
        <pc:grpChg chg="add del">
          <ac:chgData name="Rafael Kuffner dos Anjos" userId="3925196f-71a7-46bf-baee-ed570243f2ce" providerId="ADAL" clId="{2A549B5D-60D3-49DE-8ED8-2AB926A4660A}" dt="2021-10-15T22:54:21.556" v="1170" actId="26606"/>
          <ac:grpSpMkLst>
            <pc:docMk/>
            <pc:sldMk cId="1211087077" sldId="272"/>
            <ac:grpSpMk id="11" creationId="{828A5161-06F1-46CF-8AD7-844680A59E13}"/>
          </ac:grpSpMkLst>
        </pc:grpChg>
        <pc:grpChg chg="add del">
          <ac:chgData name="Rafael Kuffner dos Anjos" userId="3925196f-71a7-46bf-baee-ed570243f2ce" providerId="ADAL" clId="{2A549B5D-60D3-49DE-8ED8-2AB926A4660A}" dt="2021-10-15T22:54:21.556" v="1170" actId="26606"/>
          <ac:grpSpMkLst>
            <pc:docMk/>
            <pc:sldMk cId="1211087077" sldId="272"/>
            <ac:grpSpMk id="15" creationId="{5995D10D-E9C9-47DB-AE7E-801FEF38F5C9}"/>
          </ac:grpSpMkLst>
        </pc:grpChg>
        <pc:picChg chg="mod">
          <ac:chgData name="Rafael Kuffner dos Anjos" userId="3925196f-71a7-46bf-baee-ed570243f2ce" providerId="ADAL" clId="{2A549B5D-60D3-49DE-8ED8-2AB926A4660A}" dt="2021-10-15T22:54:21.562" v="1171" actId="26606"/>
          <ac:picMkLst>
            <pc:docMk/>
            <pc:sldMk cId="1211087077" sldId="272"/>
            <ac:picMk id="4" creationId="{00000000-0000-0000-0000-000000000000}"/>
          </ac:picMkLst>
        </pc:picChg>
      </pc:sldChg>
      <pc:sldChg chg="modSp mod">
        <pc:chgData name="Rafael Kuffner dos Anjos" userId="3925196f-71a7-46bf-baee-ed570243f2ce" providerId="ADAL" clId="{2A549B5D-60D3-49DE-8ED8-2AB926A4660A}" dt="2021-10-15T22:55:46.459" v="1195" actId="1076"/>
        <pc:sldMkLst>
          <pc:docMk/>
          <pc:sldMk cId="1573256346" sldId="273"/>
        </pc:sldMkLst>
        <pc:spChg chg="mod">
          <ac:chgData name="Rafael Kuffner dos Anjos" userId="3925196f-71a7-46bf-baee-ed570243f2ce" providerId="ADAL" clId="{2A549B5D-60D3-49DE-8ED8-2AB926A4660A}" dt="2021-10-15T22:55:46.459" v="1195" actId="1076"/>
          <ac:spMkLst>
            <pc:docMk/>
            <pc:sldMk cId="1573256346" sldId="27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55:42.323" v="1194" actId="1076"/>
          <ac:spMkLst>
            <pc:docMk/>
            <pc:sldMk cId="1573256346" sldId="273"/>
            <ac:spMk id="6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55:42.323" v="1194" actId="1076"/>
          <ac:spMkLst>
            <pc:docMk/>
            <pc:sldMk cId="1573256346" sldId="273"/>
            <ac:spMk id="7" creationId="{00000000-0000-0000-0000-000000000000}"/>
          </ac:spMkLst>
        </pc:spChg>
        <pc:picChg chg="mod">
          <ac:chgData name="Rafael Kuffner dos Anjos" userId="3925196f-71a7-46bf-baee-ed570243f2ce" providerId="ADAL" clId="{2A549B5D-60D3-49DE-8ED8-2AB926A4660A}" dt="2021-10-15T22:55:42.323" v="1194" actId="1076"/>
          <ac:picMkLst>
            <pc:docMk/>
            <pc:sldMk cId="1573256346" sldId="273"/>
            <ac:picMk id="4" creationId="{00000000-0000-0000-0000-000000000000}"/>
          </ac:picMkLst>
        </pc:picChg>
        <pc:cxnChg chg="mod">
          <ac:chgData name="Rafael Kuffner dos Anjos" userId="3925196f-71a7-46bf-baee-ed570243f2ce" providerId="ADAL" clId="{2A549B5D-60D3-49DE-8ED8-2AB926A4660A}" dt="2021-10-15T22:55:42.323" v="1194" actId="1076"/>
          <ac:cxnSpMkLst>
            <pc:docMk/>
            <pc:sldMk cId="1573256346" sldId="273"/>
            <ac:cxnSpMk id="9" creationId="{00000000-0000-0000-0000-000000000000}"/>
          </ac:cxnSpMkLst>
        </pc:cxnChg>
        <pc:cxnChg chg="mod">
          <ac:chgData name="Rafael Kuffner dos Anjos" userId="3925196f-71a7-46bf-baee-ed570243f2ce" providerId="ADAL" clId="{2A549B5D-60D3-49DE-8ED8-2AB926A4660A}" dt="2021-10-15T22:55:42.323" v="1194" actId="1076"/>
          <ac:cxnSpMkLst>
            <pc:docMk/>
            <pc:sldMk cId="1573256346" sldId="273"/>
            <ac:cxnSpMk id="10" creationId="{00000000-0000-0000-0000-000000000000}"/>
          </ac:cxnSpMkLst>
        </pc:cxnChg>
      </pc:sldChg>
      <pc:sldChg chg="addSp modSp mod setBg">
        <pc:chgData name="Rafael Kuffner dos Anjos" userId="3925196f-71a7-46bf-baee-ed570243f2ce" providerId="ADAL" clId="{2A549B5D-60D3-49DE-8ED8-2AB926A4660A}" dt="2021-10-15T22:56:02.621" v="1196" actId="26606"/>
        <pc:sldMkLst>
          <pc:docMk/>
          <pc:sldMk cId="142031267" sldId="274"/>
        </pc:sldMkLst>
        <pc:spChg chg="mod">
          <ac:chgData name="Rafael Kuffner dos Anjos" userId="3925196f-71a7-46bf-baee-ed570243f2ce" providerId="ADAL" clId="{2A549B5D-60D3-49DE-8ED8-2AB926A4660A}" dt="2021-10-15T22:56:02.621" v="1196" actId="26606"/>
          <ac:spMkLst>
            <pc:docMk/>
            <pc:sldMk cId="142031267" sldId="27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56:02.621" v="1196" actId="26606"/>
          <ac:spMkLst>
            <pc:docMk/>
            <pc:sldMk cId="142031267" sldId="274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2:56:02.621" v="1196" actId="26606"/>
          <ac:spMkLst>
            <pc:docMk/>
            <pc:sldMk cId="142031267" sldId="274"/>
            <ac:spMk id="9" creationId="{2C61293E-6EBE-43EF-A52C-9BEBFD7679D4}"/>
          </ac:spMkLst>
        </pc:spChg>
        <pc:spChg chg="add">
          <ac:chgData name="Rafael Kuffner dos Anjos" userId="3925196f-71a7-46bf-baee-ed570243f2ce" providerId="ADAL" clId="{2A549B5D-60D3-49DE-8ED8-2AB926A4660A}" dt="2021-10-15T22:56:02.621" v="1196" actId="26606"/>
          <ac:spMkLst>
            <pc:docMk/>
            <pc:sldMk cId="142031267" sldId="274"/>
            <ac:spMk id="11" creationId="{21540236-BFD5-4A9D-8840-4703E7F76825}"/>
          </ac:spMkLst>
        </pc:spChg>
        <pc:picChg chg="add">
          <ac:chgData name="Rafael Kuffner dos Anjos" userId="3925196f-71a7-46bf-baee-ed570243f2ce" providerId="ADAL" clId="{2A549B5D-60D3-49DE-8ED8-2AB926A4660A}" dt="2021-10-15T22:56:02.621" v="1196" actId="26606"/>
          <ac:picMkLst>
            <pc:docMk/>
            <pc:sldMk cId="142031267" sldId="274"/>
            <ac:picMk id="5" creationId="{A871BCA0-5070-4AFB-9824-7C393968029B}"/>
          </ac:picMkLst>
        </pc:picChg>
      </pc:sldChg>
      <pc:sldChg chg="modSp mod">
        <pc:chgData name="Rafael Kuffner dos Anjos" userId="3925196f-71a7-46bf-baee-ed570243f2ce" providerId="ADAL" clId="{2A549B5D-60D3-49DE-8ED8-2AB926A4660A}" dt="2021-10-15T22:56:48.002" v="1204" actId="1076"/>
        <pc:sldMkLst>
          <pc:docMk/>
          <pc:sldMk cId="1896588003" sldId="275"/>
        </pc:sldMkLst>
        <pc:spChg chg="mod">
          <ac:chgData name="Rafael Kuffner dos Anjos" userId="3925196f-71a7-46bf-baee-ed570243f2ce" providerId="ADAL" clId="{2A549B5D-60D3-49DE-8ED8-2AB926A4660A}" dt="2021-10-15T22:56:48.002" v="1204" actId="1076"/>
          <ac:spMkLst>
            <pc:docMk/>
            <pc:sldMk cId="1896588003" sldId="27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56:40.221" v="1201" actId="14100"/>
          <ac:spMkLst>
            <pc:docMk/>
            <pc:sldMk cId="1896588003" sldId="275"/>
            <ac:spMk id="3" creationId="{00000000-0000-0000-0000-000000000000}"/>
          </ac:spMkLst>
        </pc:spChg>
        <pc:picChg chg="mod">
          <ac:chgData name="Rafael Kuffner dos Anjos" userId="3925196f-71a7-46bf-baee-ed570243f2ce" providerId="ADAL" clId="{2A549B5D-60D3-49DE-8ED8-2AB926A4660A}" dt="2021-10-15T22:56:33.676" v="1200" actId="14100"/>
          <ac:picMkLst>
            <pc:docMk/>
            <pc:sldMk cId="1896588003" sldId="275"/>
            <ac:picMk id="4" creationId="{00000000-0000-0000-0000-000000000000}"/>
          </ac:picMkLst>
        </pc:picChg>
      </pc:sldChg>
      <pc:sldChg chg="addSp delSp modSp mod setBg setClrOvrMap">
        <pc:chgData name="Rafael Kuffner dos Anjos" userId="3925196f-71a7-46bf-baee-ed570243f2ce" providerId="ADAL" clId="{2A549B5D-60D3-49DE-8ED8-2AB926A4660A}" dt="2021-10-15T23:00:36.273" v="1229" actId="26606"/>
        <pc:sldMkLst>
          <pc:docMk/>
          <pc:sldMk cId="14584679" sldId="276"/>
        </pc:sldMkLst>
        <pc:spChg chg="mod">
          <ac:chgData name="Rafael Kuffner dos Anjos" userId="3925196f-71a7-46bf-baee-ed570243f2ce" providerId="ADAL" clId="{2A549B5D-60D3-49DE-8ED8-2AB926A4660A}" dt="2021-10-15T23:00:36.273" v="1229" actId="26606"/>
          <ac:spMkLst>
            <pc:docMk/>
            <pc:sldMk cId="14584679" sldId="276"/>
            <ac:spMk id="2" creationId="{00000000-0000-0000-0000-000000000000}"/>
          </ac:spMkLst>
        </pc:spChg>
        <pc:spChg chg="del mod">
          <ac:chgData name="Rafael Kuffner dos Anjos" userId="3925196f-71a7-46bf-baee-ed570243f2ce" providerId="ADAL" clId="{2A549B5D-60D3-49DE-8ED8-2AB926A4660A}" dt="2021-10-15T23:00:36.273" v="1229" actId="26606"/>
          <ac:spMkLst>
            <pc:docMk/>
            <pc:sldMk cId="14584679" sldId="276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3:00:36.273" v="1229" actId="26606"/>
          <ac:spMkLst>
            <pc:docMk/>
            <pc:sldMk cId="14584679" sldId="276"/>
            <ac:spMk id="10" creationId="{C5E6CFF1-2F42-4E10-9A97-F116F46F53FE}"/>
          </ac:spMkLst>
        </pc:spChg>
        <pc:graphicFrameChg chg="add">
          <ac:chgData name="Rafael Kuffner dos Anjos" userId="3925196f-71a7-46bf-baee-ed570243f2ce" providerId="ADAL" clId="{2A549B5D-60D3-49DE-8ED8-2AB926A4660A}" dt="2021-10-15T23:00:36.273" v="1229" actId="26606"/>
          <ac:graphicFrameMkLst>
            <pc:docMk/>
            <pc:sldMk cId="14584679" sldId="276"/>
            <ac:graphicFrameMk id="5" creationId="{01D3045B-42D7-4007-B785-DCB9EDC2702E}"/>
          </ac:graphicFrameMkLst>
        </pc:graphicFrameChg>
        <pc:picChg chg="add">
          <ac:chgData name="Rafael Kuffner dos Anjos" userId="3925196f-71a7-46bf-baee-ed570243f2ce" providerId="ADAL" clId="{2A549B5D-60D3-49DE-8ED8-2AB926A4660A}" dt="2021-10-15T23:00:36.273" v="1229" actId="26606"/>
          <ac:picMkLst>
            <pc:docMk/>
            <pc:sldMk cId="14584679" sldId="276"/>
            <ac:picMk id="6" creationId="{AC89193A-61F1-41D0-B872-22B4DB276E6A}"/>
          </ac:picMkLst>
        </pc:picChg>
        <pc:cxnChg chg="add">
          <ac:chgData name="Rafael Kuffner dos Anjos" userId="3925196f-71a7-46bf-baee-ed570243f2ce" providerId="ADAL" clId="{2A549B5D-60D3-49DE-8ED8-2AB926A4660A}" dt="2021-10-15T23:00:36.273" v="1229" actId="26606"/>
          <ac:cxnSpMkLst>
            <pc:docMk/>
            <pc:sldMk cId="14584679" sldId="276"/>
            <ac:cxnSpMk id="12" creationId="{67182200-4859-4C8D-BCBB-55B245C28BA3}"/>
          </ac:cxnSpMkLst>
        </pc:cxnChg>
      </pc:sldChg>
      <pc:sldChg chg="addSp modSp mod setBg">
        <pc:chgData name="Rafael Kuffner dos Anjos" userId="3925196f-71a7-46bf-baee-ed570243f2ce" providerId="ADAL" clId="{2A549B5D-60D3-49DE-8ED8-2AB926A4660A}" dt="2021-10-15T22:59:06.425" v="1208" actId="26606"/>
        <pc:sldMkLst>
          <pc:docMk/>
          <pc:sldMk cId="67388521" sldId="277"/>
        </pc:sldMkLst>
        <pc:spChg chg="mod">
          <ac:chgData name="Rafael Kuffner dos Anjos" userId="3925196f-71a7-46bf-baee-ed570243f2ce" providerId="ADAL" clId="{2A549B5D-60D3-49DE-8ED8-2AB926A4660A}" dt="2021-10-15T22:59:06.425" v="1208" actId="26606"/>
          <ac:spMkLst>
            <pc:docMk/>
            <pc:sldMk cId="67388521" sldId="277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2A549B5D-60D3-49DE-8ED8-2AB926A4660A}" dt="2021-10-15T22:59:06.425" v="1208" actId="26606"/>
          <ac:spMkLst>
            <pc:docMk/>
            <pc:sldMk cId="67388521" sldId="27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2:59:06.425" v="1208" actId="26606"/>
          <ac:spMkLst>
            <pc:docMk/>
            <pc:sldMk cId="67388521" sldId="277"/>
            <ac:spMk id="71" creationId="{2C61293E-6EBE-43EF-A52C-9BEBFD7679D4}"/>
          </ac:spMkLst>
        </pc:spChg>
        <pc:spChg chg="add">
          <ac:chgData name="Rafael Kuffner dos Anjos" userId="3925196f-71a7-46bf-baee-ed570243f2ce" providerId="ADAL" clId="{2A549B5D-60D3-49DE-8ED8-2AB926A4660A}" dt="2021-10-15T22:59:06.425" v="1208" actId="26606"/>
          <ac:spMkLst>
            <pc:docMk/>
            <pc:sldMk cId="67388521" sldId="277"/>
            <ac:spMk id="73" creationId="{21540236-BFD5-4A9D-8840-4703E7F76825}"/>
          </ac:spMkLst>
        </pc:spChg>
        <pc:picChg chg="add mod">
          <ac:chgData name="Rafael Kuffner dos Anjos" userId="3925196f-71a7-46bf-baee-ed570243f2ce" providerId="ADAL" clId="{2A549B5D-60D3-49DE-8ED8-2AB926A4660A}" dt="2021-10-15T22:59:06.425" v="1208" actId="26606"/>
          <ac:picMkLst>
            <pc:docMk/>
            <pc:sldMk cId="67388521" sldId="277"/>
            <ac:picMk id="12290" creationId="{8D97ACC8-FC44-4B2A-BA59-D14FB9D0FEB7}"/>
          </ac:picMkLst>
        </pc:picChg>
      </pc:sldChg>
      <pc:sldChg chg="addSp modSp mod setBg setClrOvrMap">
        <pc:chgData name="Rafael Kuffner dos Anjos" userId="3925196f-71a7-46bf-baee-ed570243f2ce" providerId="ADAL" clId="{2A549B5D-60D3-49DE-8ED8-2AB926A4660A}" dt="2021-10-15T23:00:43.647" v="1230" actId="26606"/>
        <pc:sldMkLst>
          <pc:docMk/>
          <pc:sldMk cId="1364338755" sldId="278"/>
        </pc:sldMkLst>
        <pc:spChg chg="mod">
          <ac:chgData name="Rafael Kuffner dos Anjos" userId="3925196f-71a7-46bf-baee-ed570243f2ce" providerId="ADAL" clId="{2A549B5D-60D3-49DE-8ED8-2AB926A4660A}" dt="2021-10-15T23:00:43.647" v="1230" actId="26606"/>
          <ac:spMkLst>
            <pc:docMk/>
            <pc:sldMk cId="1364338755" sldId="27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3:00:43.647" v="1230" actId="26606"/>
          <ac:spMkLst>
            <pc:docMk/>
            <pc:sldMk cId="1364338755" sldId="27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3:00:43.647" v="1230" actId="26606"/>
          <ac:spMkLst>
            <pc:docMk/>
            <pc:sldMk cId="1364338755" sldId="278"/>
            <ac:spMk id="10" creationId="{DC14B3F1-8CC5-4623-94B0-4445E3775D41}"/>
          </ac:spMkLst>
        </pc:spChg>
        <pc:picChg chg="mod">
          <ac:chgData name="Rafael Kuffner dos Anjos" userId="3925196f-71a7-46bf-baee-ed570243f2ce" providerId="ADAL" clId="{2A549B5D-60D3-49DE-8ED8-2AB926A4660A}" dt="2021-10-15T23:00:43.647" v="1230" actId="26606"/>
          <ac:picMkLst>
            <pc:docMk/>
            <pc:sldMk cId="1364338755" sldId="278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2A549B5D-60D3-49DE-8ED8-2AB926A4660A}" dt="2021-10-15T23:00:43.647" v="1230" actId="26606"/>
          <ac:picMkLst>
            <pc:docMk/>
            <pc:sldMk cId="1364338755" sldId="278"/>
            <ac:picMk id="5" creationId="{00000000-0000-0000-0000-000000000000}"/>
          </ac:picMkLst>
        </pc:picChg>
        <pc:cxnChg chg="add">
          <ac:chgData name="Rafael Kuffner dos Anjos" userId="3925196f-71a7-46bf-baee-ed570243f2ce" providerId="ADAL" clId="{2A549B5D-60D3-49DE-8ED8-2AB926A4660A}" dt="2021-10-15T23:00:43.647" v="1230" actId="26606"/>
          <ac:cxnSpMkLst>
            <pc:docMk/>
            <pc:sldMk cId="1364338755" sldId="278"/>
            <ac:cxnSpMk id="12" creationId="{B8EC0F70-6AFD-45BE-8F70-52888FC304F7}"/>
          </ac:cxnSpMkLst>
        </pc:cxnChg>
      </pc:sldChg>
      <pc:sldChg chg="addSp delSp modSp mod setBg setClrOvrMap">
        <pc:chgData name="Rafael Kuffner dos Anjos" userId="3925196f-71a7-46bf-baee-ed570243f2ce" providerId="ADAL" clId="{2A549B5D-60D3-49DE-8ED8-2AB926A4660A}" dt="2021-10-15T23:00:59.896" v="1233" actId="26606"/>
        <pc:sldMkLst>
          <pc:docMk/>
          <pc:sldMk cId="833150268" sldId="279"/>
        </pc:sldMkLst>
        <pc:spChg chg="mod">
          <ac:chgData name="Rafael Kuffner dos Anjos" userId="3925196f-71a7-46bf-baee-ed570243f2ce" providerId="ADAL" clId="{2A549B5D-60D3-49DE-8ED8-2AB926A4660A}" dt="2021-10-15T23:00:59.896" v="1233" actId="26606"/>
          <ac:spMkLst>
            <pc:docMk/>
            <pc:sldMk cId="833150268" sldId="279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2A549B5D-60D3-49DE-8ED8-2AB926A4660A}" dt="2021-10-15T23:00:59.896" v="1233" actId="26606"/>
          <ac:spMkLst>
            <pc:docMk/>
            <pc:sldMk cId="833150268" sldId="279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2A549B5D-60D3-49DE-8ED8-2AB926A4660A}" dt="2021-10-15T23:00:59.891" v="1232" actId="26606"/>
          <ac:spMkLst>
            <pc:docMk/>
            <pc:sldMk cId="833150268" sldId="279"/>
            <ac:spMk id="10" creationId="{B0792D4F-247E-46FE-85FC-881DEFA41D94}"/>
          </ac:spMkLst>
        </pc:spChg>
        <pc:spChg chg="add">
          <ac:chgData name="Rafael Kuffner dos Anjos" userId="3925196f-71a7-46bf-baee-ed570243f2ce" providerId="ADAL" clId="{2A549B5D-60D3-49DE-8ED8-2AB926A4660A}" dt="2021-10-15T23:00:59.896" v="1233" actId="26606"/>
          <ac:spMkLst>
            <pc:docMk/>
            <pc:sldMk cId="833150268" sldId="279"/>
            <ac:spMk id="14" creationId="{5E39A796-BE83-48B1-B33F-35C4A32AAB57}"/>
          </ac:spMkLst>
        </pc:spChg>
        <pc:spChg chg="add">
          <ac:chgData name="Rafael Kuffner dos Anjos" userId="3925196f-71a7-46bf-baee-ed570243f2ce" providerId="ADAL" clId="{2A549B5D-60D3-49DE-8ED8-2AB926A4660A}" dt="2021-10-15T23:00:59.896" v="1233" actId="26606"/>
          <ac:spMkLst>
            <pc:docMk/>
            <pc:sldMk cId="833150268" sldId="279"/>
            <ac:spMk id="15" creationId="{72F84B47-E267-4194-8194-831DB7B5547F}"/>
          </ac:spMkLst>
        </pc:spChg>
        <pc:picChg chg="mod">
          <ac:chgData name="Rafael Kuffner dos Anjos" userId="3925196f-71a7-46bf-baee-ed570243f2ce" providerId="ADAL" clId="{2A549B5D-60D3-49DE-8ED8-2AB926A4660A}" dt="2021-10-15T23:00:59.896" v="1233" actId="26606"/>
          <ac:picMkLst>
            <pc:docMk/>
            <pc:sldMk cId="833150268" sldId="279"/>
            <ac:picMk id="5" creationId="{00000000-0000-0000-0000-000000000000}"/>
          </ac:picMkLst>
        </pc:picChg>
        <pc:cxnChg chg="add del">
          <ac:chgData name="Rafael Kuffner dos Anjos" userId="3925196f-71a7-46bf-baee-ed570243f2ce" providerId="ADAL" clId="{2A549B5D-60D3-49DE-8ED8-2AB926A4660A}" dt="2021-10-15T23:00:59.891" v="1232" actId="26606"/>
          <ac:cxnSpMkLst>
            <pc:docMk/>
            <pc:sldMk cId="833150268" sldId="279"/>
            <ac:cxnSpMk id="12" creationId="{CE272F12-AF86-441A-BC1B-C014BBBF85B5}"/>
          </ac:cxnSpMkLst>
        </pc:cxnChg>
      </pc:sldChg>
      <pc:sldChg chg="addSp modSp mod setBg">
        <pc:chgData name="Rafael Kuffner dos Anjos" userId="3925196f-71a7-46bf-baee-ed570243f2ce" providerId="ADAL" clId="{2A549B5D-60D3-49DE-8ED8-2AB926A4660A}" dt="2021-10-15T23:01:08.496" v="1234" actId="26606"/>
        <pc:sldMkLst>
          <pc:docMk/>
          <pc:sldMk cId="1712254220" sldId="280"/>
        </pc:sldMkLst>
        <pc:spChg chg="mod">
          <ac:chgData name="Rafael Kuffner dos Anjos" userId="3925196f-71a7-46bf-baee-ed570243f2ce" providerId="ADAL" clId="{2A549B5D-60D3-49DE-8ED8-2AB926A4660A}" dt="2021-10-15T23:01:08.496" v="1234" actId="26606"/>
          <ac:spMkLst>
            <pc:docMk/>
            <pc:sldMk cId="1712254220" sldId="280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3:01:08.496" v="1234" actId="26606"/>
          <ac:spMkLst>
            <pc:docMk/>
            <pc:sldMk cId="1712254220" sldId="280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3:01:08.496" v="1234" actId="26606"/>
          <ac:spMkLst>
            <pc:docMk/>
            <pc:sldMk cId="1712254220" sldId="280"/>
            <ac:spMk id="10" creationId="{5E52985E-2553-471E-82AA-5ED7A329890A}"/>
          </ac:spMkLst>
        </pc:spChg>
        <pc:picChg chg="mod">
          <ac:chgData name="Rafael Kuffner dos Anjos" userId="3925196f-71a7-46bf-baee-ed570243f2ce" providerId="ADAL" clId="{2A549B5D-60D3-49DE-8ED8-2AB926A4660A}" dt="2021-10-15T23:01:08.496" v="1234" actId="26606"/>
          <ac:picMkLst>
            <pc:docMk/>
            <pc:sldMk cId="1712254220" sldId="280"/>
            <ac:picMk id="4" creationId="{00000000-0000-0000-0000-000000000000}"/>
          </ac:picMkLst>
        </pc:picChg>
        <pc:picChg chg="mod">
          <ac:chgData name="Rafael Kuffner dos Anjos" userId="3925196f-71a7-46bf-baee-ed570243f2ce" providerId="ADAL" clId="{2A549B5D-60D3-49DE-8ED8-2AB926A4660A}" dt="2021-10-15T23:01:08.496" v="1234" actId="26606"/>
          <ac:picMkLst>
            <pc:docMk/>
            <pc:sldMk cId="1712254220" sldId="280"/>
            <ac:picMk id="5" creationId="{00000000-0000-0000-0000-000000000000}"/>
          </ac:picMkLst>
        </pc:picChg>
        <pc:cxnChg chg="add">
          <ac:chgData name="Rafael Kuffner dos Anjos" userId="3925196f-71a7-46bf-baee-ed570243f2ce" providerId="ADAL" clId="{2A549B5D-60D3-49DE-8ED8-2AB926A4660A}" dt="2021-10-15T23:01:08.496" v="1234" actId="26606"/>
          <ac:cxnSpMkLst>
            <pc:docMk/>
            <pc:sldMk cId="1712254220" sldId="280"/>
            <ac:cxnSpMk id="12" creationId="{DAE3ABC6-4042-4293-A7DF-F01181363B7E}"/>
          </ac:cxnSpMkLst>
        </pc:cxnChg>
      </pc:sldChg>
      <pc:sldChg chg="addSp modSp mod setBg">
        <pc:chgData name="Rafael Kuffner dos Anjos" userId="3925196f-71a7-46bf-baee-ed570243f2ce" providerId="ADAL" clId="{2A549B5D-60D3-49DE-8ED8-2AB926A4660A}" dt="2021-10-15T23:01:15.461" v="1235" actId="26606"/>
        <pc:sldMkLst>
          <pc:docMk/>
          <pc:sldMk cId="64162126" sldId="281"/>
        </pc:sldMkLst>
        <pc:spChg chg="mod">
          <ac:chgData name="Rafael Kuffner dos Anjos" userId="3925196f-71a7-46bf-baee-ed570243f2ce" providerId="ADAL" clId="{2A549B5D-60D3-49DE-8ED8-2AB926A4660A}" dt="2021-10-15T23:01:15.461" v="1235" actId="26606"/>
          <ac:spMkLst>
            <pc:docMk/>
            <pc:sldMk cId="64162126" sldId="28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3:01:15.461" v="1235" actId="26606"/>
          <ac:spMkLst>
            <pc:docMk/>
            <pc:sldMk cId="64162126" sldId="281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3:01:15.461" v="1235" actId="26606"/>
          <ac:spMkLst>
            <pc:docMk/>
            <pc:sldMk cId="64162126" sldId="281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2A549B5D-60D3-49DE-8ED8-2AB926A4660A}" dt="2021-10-15T23:01:15.461" v="1235" actId="26606"/>
          <ac:spMkLst>
            <pc:docMk/>
            <pc:sldMk cId="64162126" sldId="281"/>
            <ac:spMk id="11" creationId="{72F84B47-E267-4194-8194-831DB7B5547F}"/>
          </ac:spMkLst>
        </pc:spChg>
        <pc:picChg chg="mod">
          <ac:chgData name="Rafael Kuffner dos Anjos" userId="3925196f-71a7-46bf-baee-ed570243f2ce" providerId="ADAL" clId="{2A549B5D-60D3-49DE-8ED8-2AB926A4660A}" dt="2021-10-15T23:01:15.461" v="1235" actId="26606"/>
          <ac:picMkLst>
            <pc:docMk/>
            <pc:sldMk cId="64162126" sldId="281"/>
            <ac:picMk id="4" creationId="{00000000-0000-0000-0000-000000000000}"/>
          </ac:picMkLst>
        </pc:picChg>
      </pc:sldChg>
      <pc:sldChg chg="modSp mod">
        <pc:chgData name="Rafael Kuffner dos Anjos" userId="3925196f-71a7-46bf-baee-ed570243f2ce" providerId="ADAL" clId="{2A549B5D-60D3-49DE-8ED8-2AB926A4660A}" dt="2021-10-15T21:14:43.126" v="356" actId="20577"/>
        <pc:sldMkLst>
          <pc:docMk/>
          <pc:sldMk cId="2561967873" sldId="284"/>
        </pc:sldMkLst>
        <pc:spChg chg="mod">
          <ac:chgData name="Rafael Kuffner dos Anjos" userId="3925196f-71a7-46bf-baee-ed570243f2ce" providerId="ADAL" clId="{2A549B5D-60D3-49DE-8ED8-2AB926A4660A}" dt="2021-10-15T21:14:43.126" v="356" actId="20577"/>
          <ac:spMkLst>
            <pc:docMk/>
            <pc:sldMk cId="2561967873" sldId="284"/>
            <ac:spMk id="3" creationId="{00000000-0000-0000-0000-000000000000}"/>
          </ac:spMkLst>
        </pc:spChg>
      </pc:sldChg>
      <pc:sldChg chg="addSp modSp mod setBg">
        <pc:chgData name="Rafael Kuffner dos Anjos" userId="3925196f-71a7-46bf-baee-ed570243f2ce" providerId="ADAL" clId="{2A549B5D-60D3-49DE-8ED8-2AB926A4660A}" dt="2021-10-15T20:51:17.857" v="2" actId="26606"/>
        <pc:sldMkLst>
          <pc:docMk/>
          <pc:sldMk cId="2964981561" sldId="285"/>
        </pc:sldMkLst>
        <pc:spChg chg="mod">
          <ac:chgData name="Rafael Kuffner dos Anjos" userId="3925196f-71a7-46bf-baee-ed570243f2ce" providerId="ADAL" clId="{2A549B5D-60D3-49DE-8ED8-2AB926A4660A}" dt="2021-10-15T20:51:17.857" v="2" actId="26606"/>
          <ac:spMkLst>
            <pc:docMk/>
            <pc:sldMk cId="2964981561" sldId="28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0:51:17.857" v="2" actId="26606"/>
          <ac:spMkLst>
            <pc:docMk/>
            <pc:sldMk cId="2964981561" sldId="285"/>
            <ac:spMk id="3" creationId="{00000000-0000-0000-0000-000000000000}"/>
          </ac:spMkLst>
        </pc:spChg>
        <pc:picChg chg="add mod">
          <ac:chgData name="Rafael Kuffner dos Anjos" userId="3925196f-71a7-46bf-baee-ed570243f2ce" providerId="ADAL" clId="{2A549B5D-60D3-49DE-8ED8-2AB926A4660A}" dt="2021-10-15T20:51:17.857" v="2" actId="26606"/>
          <ac:picMkLst>
            <pc:docMk/>
            <pc:sldMk cId="2964981561" sldId="285"/>
            <ac:picMk id="1026" creationId="{F17472D8-A177-4A02-94D1-7BC50BD913F4}"/>
          </ac:picMkLst>
        </pc:picChg>
      </pc:sldChg>
      <pc:sldChg chg="modSp mod">
        <pc:chgData name="Rafael Kuffner dos Anjos" userId="3925196f-71a7-46bf-baee-ed570243f2ce" providerId="ADAL" clId="{2A549B5D-60D3-49DE-8ED8-2AB926A4660A}" dt="2021-10-15T22:21:21.591" v="831" actId="1076"/>
        <pc:sldMkLst>
          <pc:docMk/>
          <pc:sldMk cId="3639371982" sldId="287"/>
        </pc:sldMkLst>
        <pc:spChg chg="mod">
          <ac:chgData name="Rafael Kuffner dos Anjos" userId="3925196f-71a7-46bf-baee-ed570243f2ce" providerId="ADAL" clId="{2A549B5D-60D3-49DE-8ED8-2AB926A4660A}" dt="2021-10-15T22:21:17.671" v="830" actId="1076"/>
          <ac:spMkLst>
            <pc:docMk/>
            <pc:sldMk cId="3639371982" sldId="28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21:21.591" v="831" actId="1076"/>
          <ac:spMkLst>
            <pc:docMk/>
            <pc:sldMk cId="3639371982" sldId="287"/>
            <ac:spMk id="3" creationId="{00000000-0000-0000-0000-000000000000}"/>
          </ac:spMkLst>
        </pc:spChg>
      </pc:sldChg>
      <pc:sldChg chg="addSp delSp modSp mod setBg setClrOvrMap">
        <pc:chgData name="Rafael Kuffner dos Anjos" userId="3925196f-71a7-46bf-baee-ed570243f2ce" providerId="ADAL" clId="{2A549B5D-60D3-49DE-8ED8-2AB926A4660A}" dt="2021-10-15T22:27:31.986" v="872" actId="20577"/>
        <pc:sldMkLst>
          <pc:docMk/>
          <pc:sldMk cId="4040461973" sldId="288"/>
        </pc:sldMkLst>
        <pc:spChg chg="mod">
          <ac:chgData name="Rafael Kuffner dos Anjos" userId="3925196f-71a7-46bf-baee-ed570243f2ce" providerId="ADAL" clId="{2A549B5D-60D3-49DE-8ED8-2AB926A4660A}" dt="2021-10-15T22:26:25.988" v="847" actId="26606"/>
          <ac:spMkLst>
            <pc:docMk/>
            <pc:sldMk cId="4040461973" sldId="288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2A549B5D-60D3-49DE-8ED8-2AB926A4660A}" dt="2021-10-15T22:27:31.986" v="872" actId="20577"/>
          <ac:spMkLst>
            <pc:docMk/>
            <pc:sldMk cId="4040461973" sldId="288"/>
            <ac:spMk id="3" creationId="{00000000-0000-0000-0000-000000000000}"/>
          </ac:spMkLst>
        </pc:spChg>
        <pc:spChg chg="add mod">
          <ac:chgData name="Rafael Kuffner dos Anjos" userId="3925196f-71a7-46bf-baee-ed570243f2ce" providerId="ADAL" clId="{2A549B5D-60D3-49DE-8ED8-2AB926A4660A}" dt="2021-10-15T22:27:27.465" v="868" actId="21"/>
          <ac:spMkLst>
            <pc:docMk/>
            <pc:sldMk cId="4040461973" sldId="288"/>
            <ac:spMk id="17" creationId="{D8C00380-8654-4721-9479-B1959AF0F65D}"/>
          </ac:spMkLst>
        </pc:spChg>
        <pc:spChg chg="add del">
          <ac:chgData name="Rafael Kuffner dos Anjos" userId="3925196f-71a7-46bf-baee-ed570243f2ce" providerId="ADAL" clId="{2A549B5D-60D3-49DE-8ED8-2AB926A4660A}" dt="2021-10-15T22:26:14.320" v="836" actId="26606"/>
          <ac:spMkLst>
            <pc:docMk/>
            <pc:sldMk cId="4040461973" sldId="288"/>
            <ac:spMk id="71" creationId="{C5E6CFF1-2F42-4E10-9A97-F116F46F53FE}"/>
          </ac:spMkLst>
        </pc:spChg>
        <pc:spChg chg="add del">
          <ac:chgData name="Rafael Kuffner dos Anjos" userId="3925196f-71a7-46bf-baee-ed570243f2ce" providerId="ADAL" clId="{2A549B5D-60D3-49DE-8ED8-2AB926A4660A}" dt="2021-10-15T22:26:22.174" v="846"/>
          <ac:spMkLst>
            <pc:docMk/>
            <pc:sldMk cId="4040461973" sldId="288"/>
            <ac:spMk id="2052" creationId="{9B76D444-2756-434F-AE61-96D69830C13E}"/>
          </ac:spMkLst>
        </pc:spChg>
        <pc:spChg chg="add del">
          <ac:chgData name="Rafael Kuffner dos Anjos" userId="3925196f-71a7-46bf-baee-ed570243f2ce" providerId="ADAL" clId="{2A549B5D-60D3-49DE-8ED8-2AB926A4660A}" dt="2021-10-15T22:26:22.174" v="846"/>
          <ac:spMkLst>
            <pc:docMk/>
            <pc:sldMk cId="4040461973" sldId="288"/>
            <ac:spMk id="2053" creationId="{A27B6159-7734-4564-9E0F-C4BC43C36E52}"/>
          </ac:spMkLst>
        </pc:spChg>
        <pc:spChg chg="add del">
          <ac:chgData name="Rafael Kuffner dos Anjos" userId="3925196f-71a7-46bf-baee-ed570243f2ce" providerId="ADAL" clId="{2A549B5D-60D3-49DE-8ED8-2AB926A4660A}" dt="2021-10-15T22:26:21.061" v="842" actId="26606"/>
          <ac:spMkLst>
            <pc:docMk/>
            <pc:sldMk cId="4040461973" sldId="288"/>
            <ac:spMk id="2055" creationId="{2B566528-1B12-4246-9431-5C2D7D081168}"/>
          </ac:spMkLst>
        </pc:spChg>
        <pc:grpChg chg="add del">
          <ac:chgData name="Rafael Kuffner dos Anjos" userId="3925196f-71a7-46bf-baee-ed570243f2ce" providerId="ADAL" clId="{2A549B5D-60D3-49DE-8ED8-2AB926A4660A}" dt="2021-10-15T22:26:21.061" v="842" actId="26606"/>
          <ac:grpSpMkLst>
            <pc:docMk/>
            <pc:sldMk cId="4040461973" sldId="288"/>
            <ac:grpSpMk id="77" creationId="{5995D10D-E9C9-47DB-AE7E-801FEF38F5C9}"/>
          </ac:grpSpMkLst>
        </pc:grpChg>
        <pc:grpChg chg="add del">
          <ac:chgData name="Rafael Kuffner dos Anjos" userId="3925196f-71a7-46bf-baee-ed570243f2ce" providerId="ADAL" clId="{2A549B5D-60D3-49DE-8ED8-2AB926A4660A}" dt="2021-10-15T22:26:21.061" v="842" actId="26606"/>
          <ac:grpSpMkLst>
            <pc:docMk/>
            <pc:sldMk cId="4040461973" sldId="288"/>
            <ac:grpSpMk id="2056" creationId="{828A5161-06F1-46CF-8AD7-844680A59E13}"/>
          </ac:grpSpMkLst>
        </pc:grpChg>
        <pc:picChg chg="add mod ord">
          <ac:chgData name="Rafael Kuffner dos Anjos" userId="3925196f-71a7-46bf-baee-ed570243f2ce" providerId="ADAL" clId="{2A549B5D-60D3-49DE-8ED8-2AB926A4660A}" dt="2021-10-15T22:26:25.988" v="847" actId="26606"/>
          <ac:picMkLst>
            <pc:docMk/>
            <pc:sldMk cId="4040461973" sldId="288"/>
            <ac:picMk id="2050" creationId="{1CC7DA27-95C6-4442-816C-36AAAA3C615E}"/>
          </ac:picMkLst>
        </pc:picChg>
        <pc:cxnChg chg="add del">
          <ac:chgData name="Rafael Kuffner dos Anjos" userId="3925196f-71a7-46bf-baee-ed570243f2ce" providerId="ADAL" clId="{2A549B5D-60D3-49DE-8ED8-2AB926A4660A}" dt="2021-10-15T22:26:14.320" v="836" actId="26606"/>
          <ac:cxnSpMkLst>
            <pc:docMk/>
            <pc:sldMk cId="4040461973" sldId="288"/>
            <ac:cxnSpMk id="73" creationId="{67182200-4859-4C8D-BCBB-55B245C28BA3}"/>
          </ac:cxnSpMkLst>
        </pc:cxnChg>
        <pc:cxnChg chg="add del">
          <ac:chgData name="Rafael Kuffner dos Anjos" userId="3925196f-71a7-46bf-baee-ed570243f2ce" providerId="ADAL" clId="{2A549B5D-60D3-49DE-8ED8-2AB926A4660A}" dt="2021-10-15T22:26:22.174" v="846"/>
          <ac:cxnSpMkLst>
            <pc:docMk/>
            <pc:sldMk cId="4040461973" sldId="288"/>
            <ac:cxnSpMk id="75" creationId="{E2FFB46B-05BC-4950-B18A-9593FDAE6ED7}"/>
          </ac:cxnSpMkLst>
        </pc:cxnChg>
      </pc:sldChg>
      <pc:sldChg chg="addSp modSp mod setBg">
        <pc:chgData name="Rafael Kuffner dos Anjos" userId="3925196f-71a7-46bf-baee-ed570243f2ce" providerId="ADAL" clId="{2A549B5D-60D3-49DE-8ED8-2AB926A4660A}" dt="2021-10-15T22:29:28.352" v="902" actId="1076"/>
        <pc:sldMkLst>
          <pc:docMk/>
          <pc:sldMk cId="3410534672" sldId="289"/>
        </pc:sldMkLst>
        <pc:spChg chg="mod">
          <ac:chgData name="Rafael Kuffner dos Anjos" userId="3925196f-71a7-46bf-baee-ed570243f2ce" providerId="ADAL" clId="{2A549B5D-60D3-49DE-8ED8-2AB926A4660A}" dt="2021-10-15T22:28:11.067" v="875" actId="26606"/>
          <ac:spMkLst>
            <pc:docMk/>
            <pc:sldMk cId="3410534672" sldId="289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2A549B5D-60D3-49DE-8ED8-2AB926A4660A}" dt="2021-10-15T22:29:28.352" v="902" actId="1076"/>
          <ac:spMkLst>
            <pc:docMk/>
            <pc:sldMk cId="3410534672" sldId="289"/>
            <ac:spMk id="3" creationId="{00000000-0000-0000-0000-000000000000}"/>
          </ac:spMkLst>
        </pc:spChg>
        <pc:spChg chg="add mod">
          <ac:chgData name="Rafael Kuffner dos Anjos" userId="3925196f-71a7-46bf-baee-ed570243f2ce" providerId="ADAL" clId="{2A549B5D-60D3-49DE-8ED8-2AB926A4660A}" dt="2021-10-15T22:29:15.685" v="899" actId="404"/>
          <ac:spMkLst>
            <pc:docMk/>
            <pc:sldMk cId="3410534672" sldId="289"/>
            <ac:spMk id="5" creationId="{00FE0491-3F5C-4C8C-8782-ABB867AD03C7}"/>
          </ac:spMkLst>
        </pc:spChg>
        <pc:picChg chg="add mod">
          <ac:chgData name="Rafael Kuffner dos Anjos" userId="3925196f-71a7-46bf-baee-ed570243f2ce" providerId="ADAL" clId="{2A549B5D-60D3-49DE-8ED8-2AB926A4660A}" dt="2021-10-15T22:28:11.067" v="875" actId="26606"/>
          <ac:picMkLst>
            <pc:docMk/>
            <pc:sldMk cId="3410534672" sldId="289"/>
            <ac:picMk id="3074" creationId="{47E479B2-D39D-4E3E-A7DB-2D82EAD099C1}"/>
          </ac:picMkLst>
        </pc:picChg>
      </pc:sldChg>
      <pc:sldChg chg="addSp modSp mod setBg">
        <pc:chgData name="Rafael Kuffner dos Anjos" userId="3925196f-71a7-46bf-baee-ed570243f2ce" providerId="ADAL" clId="{2A549B5D-60D3-49DE-8ED8-2AB926A4660A}" dt="2021-10-15T22:30:53.363" v="957" actId="26606"/>
        <pc:sldMkLst>
          <pc:docMk/>
          <pc:sldMk cId="1615795435" sldId="290"/>
        </pc:sldMkLst>
        <pc:spChg chg="mod">
          <ac:chgData name="Rafael Kuffner dos Anjos" userId="3925196f-71a7-46bf-baee-ed570243f2ce" providerId="ADAL" clId="{2A549B5D-60D3-49DE-8ED8-2AB926A4660A}" dt="2021-10-15T22:30:53.363" v="957" actId="26606"/>
          <ac:spMkLst>
            <pc:docMk/>
            <pc:sldMk cId="1615795435" sldId="290"/>
            <ac:spMk id="2" creationId="{00000000-0000-0000-0000-000000000000}"/>
          </ac:spMkLst>
        </pc:spChg>
        <pc:spChg chg="mod ord">
          <ac:chgData name="Rafael Kuffner dos Anjos" userId="3925196f-71a7-46bf-baee-ed570243f2ce" providerId="ADAL" clId="{2A549B5D-60D3-49DE-8ED8-2AB926A4660A}" dt="2021-10-15T22:30:53.363" v="957" actId="26606"/>
          <ac:spMkLst>
            <pc:docMk/>
            <pc:sldMk cId="1615795435" sldId="290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A549B5D-60D3-49DE-8ED8-2AB926A4660A}" dt="2021-10-15T22:30:53.363" v="957" actId="26606"/>
          <ac:spMkLst>
            <pc:docMk/>
            <pc:sldMk cId="1615795435" sldId="290"/>
            <ac:spMk id="71" creationId="{79BB35BC-D5C2-4C8B-A22A-A71E6191913B}"/>
          </ac:spMkLst>
        </pc:spChg>
        <pc:picChg chg="add mod">
          <ac:chgData name="Rafael Kuffner dos Anjos" userId="3925196f-71a7-46bf-baee-ed570243f2ce" providerId="ADAL" clId="{2A549B5D-60D3-49DE-8ED8-2AB926A4660A}" dt="2021-10-15T22:30:53.363" v="957" actId="26606"/>
          <ac:picMkLst>
            <pc:docMk/>
            <pc:sldMk cId="1615795435" sldId="290"/>
            <ac:picMk id="4098" creationId="{DF69F7B8-95CE-4797-8084-6037C42EEA12}"/>
          </ac:picMkLst>
        </pc:picChg>
      </pc:sldChg>
      <pc:sldChg chg="addSp modSp mod setBg">
        <pc:chgData name="Rafael Kuffner dos Anjos" userId="3925196f-71a7-46bf-baee-ed570243f2ce" providerId="ADAL" clId="{2A549B5D-60D3-49DE-8ED8-2AB926A4660A}" dt="2021-10-15T22:32:00.987" v="973" actId="20577"/>
        <pc:sldMkLst>
          <pc:docMk/>
          <pc:sldMk cId="2499015832" sldId="291"/>
        </pc:sldMkLst>
        <pc:spChg chg="mod">
          <ac:chgData name="Rafael Kuffner dos Anjos" userId="3925196f-71a7-46bf-baee-ed570243f2ce" providerId="ADAL" clId="{2A549B5D-60D3-49DE-8ED8-2AB926A4660A}" dt="2021-10-15T22:31:32.532" v="962" actId="26606"/>
          <ac:spMkLst>
            <pc:docMk/>
            <pc:sldMk cId="2499015832" sldId="291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32:00.987" v="973" actId="20577"/>
          <ac:spMkLst>
            <pc:docMk/>
            <pc:sldMk cId="2499015832" sldId="291"/>
            <ac:spMk id="3" creationId="{00000000-0000-0000-0000-000000000000}"/>
          </ac:spMkLst>
        </pc:spChg>
        <pc:picChg chg="add mod">
          <ac:chgData name="Rafael Kuffner dos Anjos" userId="3925196f-71a7-46bf-baee-ed570243f2ce" providerId="ADAL" clId="{2A549B5D-60D3-49DE-8ED8-2AB926A4660A}" dt="2021-10-15T22:31:32.532" v="962" actId="26606"/>
          <ac:picMkLst>
            <pc:docMk/>
            <pc:sldMk cId="2499015832" sldId="291"/>
            <ac:picMk id="5122" creationId="{0DF32A5B-4333-434B-A4DF-06E6E603999B}"/>
          </ac:picMkLst>
        </pc:picChg>
      </pc:sldChg>
      <pc:sldChg chg="addSp modSp mod setBg">
        <pc:chgData name="Rafael Kuffner dos Anjos" userId="3925196f-71a7-46bf-baee-ed570243f2ce" providerId="ADAL" clId="{2A549B5D-60D3-49DE-8ED8-2AB926A4660A}" dt="2021-10-15T22:32:23.089" v="974" actId="26606"/>
        <pc:sldMkLst>
          <pc:docMk/>
          <pc:sldMk cId="2670116736" sldId="292"/>
        </pc:sldMkLst>
        <pc:spChg chg="mod">
          <ac:chgData name="Rafael Kuffner dos Anjos" userId="3925196f-71a7-46bf-baee-ed570243f2ce" providerId="ADAL" clId="{2A549B5D-60D3-49DE-8ED8-2AB926A4660A}" dt="2021-10-15T22:32:23.089" v="974" actId="26606"/>
          <ac:spMkLst>
            <pc:docMk/>
            <pc:sldMk cId="2670116736" sldId="29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A549B5D-60D3-49DE-8ED8-2AB926A4660A}" dt="2021-10-15T22:32:23.089" v="974" actId="26606"/>
          <ac:spMkLst>
            <pc:docMk/>
            <pc:sldMk cId="2670116736" sldId="292"/>
            <ac:spMk id="3" creationId="{00000000-0000-0000-0000-000000000000}"/>
          </ac:spMkLst>
        </pc:spChg>
        <pc:picChg chg="add">
          <ac:chgData name="Rafael Kuffner dos Anjos" userId="3925196f-71a7-46bf-baee-ed570243f2ce" providerId="ADAL" clId="{2A549B5D-60D3-49DE-8ED8-2AB926A4660A}" dt="2021-10-15T22:32:23.089" v="974" actId="26606"/>
          <ac:picMkLst>
            <pc:docMk/>
            <pc:sldMk cId="2670116736" sldId="292"/>
            <ac:picMk id="5" creationId="{5195D25C-8635-431F-B802-056E364F5319}"/>
          </ac:picMkLst>
        </pc:picChg>
      </pc:sldChg>
      <pc:sldChg chg="addSp delSp modSp mod setBg">
        <pc:chgData name="Rafael Kuffner dos Anjos" userId="3925196f-71a7-46bf-baee-ed570243f2ce" providerId="ADAL" clId="{2A549B5D-60D3-49DE-8ED8-2AB926A4660A}" dt="2021-10-15T21:30:04.561" v="661" actId="20577"/>
        <pc:sldMkLst>
          <pc:docMk/>
          <pc:sldMk cId="3832349620" sldId="297"/>
        </pc:sldMkLst>
        <pc:spChg chg="mod">
          <ac:chgData name="Rafael Kuffner dos Anjos" userId="3925196f-71a7-46bf-baee-ed570243f2ce" providerId="ADAL" clId="{2A549B5D-60D3-49DE-8ED8-2AB926A4660A}" dt="2021-10-15T21:04:05.449" v="46" actId="26606"/>
          <ac:spMkLst>
            <pc:docMk/>
            <pc:sldMk cId="3832349620" sldId="297"/>
            <ac:spMk id="2" creationId="{F057F4EA-7F47-514D-808A-69B6A3768A30}"/>
          </ac:spMkLst>
        </pc:spChg>
        <pc:spChg chg="mod">
          <ac:chgData name="Rafael Kuffner dos Anjos" userId="3925196f-71a7-46bf-baee-ed570243f2ce" providerId="ADAL" clId="{2A549B5D-60D3-49DE-8ED8-2AB926A4660A}" dt="2021-10-15T21:30:04.561" v="661" actId="20577"/>
          <ac:spMkLst>
            <pc:docMk/>
            <pc:sldMk cId="3832349620" sldId="297"/>
            <ac:spMk id="3" creationId="{3E55A89B-A380-4645-8662-8FD848A25493}"/>
          </ac:spMkLst>
        </pc:spChg>
        <pc:spChg chg="add del">
          <ac:chgData name="Rafael Kuffner dos Anjos" userId="3925196f-71a7-46bf-baee-ed570243f2ce" providerId="ADAL" clId="{2A549B5D-60D3-49DE-8ED8-2AB926A4660A}" dt="2021-10-15T21:03:57.444" v="45" actId="26606"/>
          <ac:spMkLst>
            <pc:docMk/>
            <pc:sldMk cId="3832349620" sldId="297"/>
            <ac:spMk id="7" creationId="{2C61293E-6EBE-43EF-A52C-9BEBFD7679D4}"/>
          </ac:spMkLst>
        </pc:spChg>
        <pc:spChg chg="add del">
          <ac:chgData name="Rafael Kuffner dos Anjos" userId="3925196f-71a7-46bf-baee-ed570243f2ce" providerId="ADAL" clId="{2A549B5D-60D3-49DE-8ED8-2AB926A4660A}" dt="2021-10-15T21:03:45.609" v="41" actId="26606"/>
          <ac:spMkLst>
            <pc:docMk/>
            <pc:sldMk cId="3832349620" sldId="297"/>
            <ac:spMk id="9" creationId="{2C61293E-6EBE-43EF-A52C-9BEBFD7679D4}"/>
          </ac:spMkLst>
        </pc:spChg>
        <pc:spChg chg="add del">
          <ac:chgData name="Rafael Kuffner dos Anjos" userId="3925196f-71a7-46bf-baee-ed570243f2ce" providerId="ADAL" clId="{2A549B5D-60D3-49DE-8ED8-2AB926A4660A}" dt="2021-10-15T21:03:57.444" v="45" actId="26606"/>
          <ac:spMkLst>
            <pc:docMk/>
            <pc:sldMk cId="3832349620" sldId="297"/>
            <ac:spMk id="10" creationId="{21540236-BFD5-4A9D-8840-4703E7F76825}"/>
          </ac:spMkLst>
        </pc:spChg>
        <pc:spChg chg="add del">
          <ac:chgData name="Rafael Kuffner dos Anjos" userId="3925196f-71a7-46bf-baee-ed570243f2ce" providerId="ADAL" clId="{2A549B5D-60D3-49DE-8ED8-2AB926A4660A}" dt="2021-10-15T21:03:45.609" v="41" actId="26606"/>
          <ac:spMkLst>
            <pc:docMk/>
            <pc:sldMk cId="3832349620" sldId="297"/>
            <ac:spMk id="11" creationId="{21540236-BFD5-4A9D-8840-4703E7F76825}"/>
          </ac:spMkLst>
        </pc:spChg>
        <pc:spChg chg="add">
          <ac:chgData name="Rafael Kuffner dos Anjos" userId="3925196f-71a7-46bf-baee-ed570243f2ce" providerId="ADAL" clId="{2A549B5D-60D3-49DE-8ED8-2AB926A4660A}" dt="2021-10-15T21:04:05.449" v="46" actId="26606"/>
          <ac:spMkLst>
            <pc:docMk/>
            <pc:sldMk cId="3832349620" sldId="297"/>
            <ac:spMk id="12" creationId="{FF9DEA15-78BD-4750-AA18-B9F28A6D5AB8}"/>
          </ac:spMkLst>
        </pc:spChg>
        <pc:spChg chg="add">
          <ac:chgData name="Rafael Kuffner dos Anjos" userId="3925196f-71a7-46bf-baee-ed570243f2ce" providerId="ADAL" clId="{2A549B5D-60D3-49DE-8ED8-2AB926A4660A}" dt="2021-10-15T21:04:05.449" v="46" actId="26606"/>
          <ac:spMkLst>
            <pc:docMk/>
            <pc:sldMk cId="3832349620" sldId="297"/>
            <ac:spMk id="13" creationId="{C7FA33FF-088D-4F16-95A2-2C64D353DEA8}"/>
          </ac:spMkLst>
        </pc:spChg>
        <pc:spChg chg="add">
          <ac:chgData name="Rafael Kuffner dos Anjos" userId="3925196f-71a7-46bf-baee-ed570243f2ce" providerId="ADAL" clId="{2A549B5D-60D3-49DE-8ED8-2AB926A4660A}" dt="2021-10-15T21:04:05.449" v="46" actId="26606"/>
          <ac:spMkLst>
            <pc:docMk/>
            <pc:sldMk cId="3832349620" sldId="297"/>
            <ac:spMk id="14" creationId="{A376EFB1-01CF-419F-ABF1-2AF02BBFCBD1}"/>
          </ac:spMkLst>
        </pc:spChg>
        <pc:picChg chg="add del">
          <ac:chgData name="Rafael Kuffner dos Anjos" userId="3925196f-71a7-46bf-baee-ed570243f2ce" providerId="ADAL" clId="{2A549B5D-60D3-49DE-8ED8-2AB926A4660A}" dt="2021-10-15T21:03:45.609" v="41" actId="26606"/>
          <ac:picMkLst>
            <pc:docMk/>
            <pc:sldMk cId="3832349620" sldId="297"/>
            <ac:picMk id="5" creationId="{E32FFB71-506F-4CBC-9331-5570F361A9C1}"/>
          </ac:picMkLst>
        </pc:picChg>
        <pc:picChg chg="add del">
          <ac:chgData name="Rafael Kuffner dos Anjos" userId="3925196f-71a7-46bf-baee-ed570243f2ce" providerId="ADAL" clId="{2A549B5D-60D3-49DE-8ED8-2AB926A4660A}" dt="2021-10-15T21:03:53.303" v="43" actId="26606"/>
          <ac:picMkLst>
            <pc:docMk/>
            <pc:sldMk cId="3832349620" sldId="297"/>
            <ac:picMk id="6" creationId="{B2CDD5E4-6E32-42E6-BC07-5F750F739F31}"/>
          </ac:picMkLst>
        </pc:picChg>
        <pc:picChg chg="add del">
          <ac:chgData name="Rafael Kuffner dos Anjos" userId="3925196f-71a7-46bf-baee-ed570243f2ce" providerId="ADAL" clId="{2A549B5D-60D3-49DE-8ED8-2AB926A4660A}" dt="2021-10-15T21:03:57.444" v="45" actId="26606"/>
          <ac:picMkLst>
            <pc:docMk/>
            <pc:sldMk cId="3832349620" sldId="297"/>
            <ac:picMk id="8" creationId="{E32FFB71-506F-4CBC-9331-5570F361A9C1}"/>
          </ac:picMkLst>
        </pc:picChg>
      </pc:sldChg>
      <pc:sldChg chg="addSp delSp modSp mod">
        <pc:chgData name="Rafael Kuffner dos Anjos" userId="3925196f-71a7-46bf-baee-ed570243f2ce" providerId="ADAL" clId="{2A549B5D-60D3-49DE-8ED8-2AB926A4660A}" dt="2021-10-15T21:24:28.156" v="623" actId="14100"/>
        <pc:sldMkLst>
          <pc:docMk/>
          <pc:sldMk cId="439158732" sldId="298"/>
        </pc:sldMkLst>
        <pc:spChg chg="mod">
          <ac:chgData name="Rafael Kuffner dos Anjos" userId="3925196f-71a7-46bf-baee-ed570243f2ce" providerId="ADAL" clId="{2A549B5D-60D3-49DE-8ED8-2AB926A4660A}" dt="2021-10-15T21:24:05.163" v="616" actId="1076"/>
          <ac:spMkLst>
            <pc:docMk/>
            <pc:sldMk cId="439158732" sldId="298"/>
            <ac:spMk id="2" creationId="{909C17B5-DA49-EF48-BE2E-3E4BCAC4F289}"/>
          </ac:spMkLst>
        </pc:spChg>
        <pc:spChg chg="mod">
          <ac:chgData name="Rafael Kuffner dos Anjos" userId="3925196f-71a7-46bf-baee-ed570243f2ce" providerId="ADAL" clId="{2A549B5D-60D3-49DE-8ED8-2AB926A4660A}" dt="2021-10-15T21:24:11.973" v="619" actId="1076"/>
          <ac:spMkLst>
            <pc:docMk/>
            <pc:sldMk cId="439158732" sldId="298"/>
            <ac:spMk id="3" creationId="{1D53F39D-D483-BA48-A58B-6D4AACF7D63A}"/>
          </ac:spMkLst>
        </pc:spChg>
        <pc:spChg chg="del mod">
          <ac:chgData name="Rafael Kuffner dos Anjos" userId="3925196f-71a7-46bf-baee-ed570243f2ce" providerId="ADAL" clId="{2A549B5D-60D3-49DE-8ED8-2AB926A4660A}" dt="2021-10-15T21:18:58.763" v="600" actId="478"/>
          <ac:spMkLst>
            <pc:docMk/>
            <pc:sldMk cId="439158732" sldId="298"/>
            <ac:spMk id="16" creationId="{9242030C-4820-1642-BE60-3E45F5723CD7}"/>
          </ac:spMkLst>
        </pc:spChg>
        <pc:spChg chg="mod">
          <ac:chgData name="Rafael Kuffner dos Anjos" userId="3925196f-71a7-46bf-baee-ed570243f2ce" providerId="ADAL" clId="{2A549B5D-60D3-49DE-8ED8-2AB926A4660A}" dt="2021-10-15T21:17:37.213" v="592" actId="20577"/>
          <ac:spMkLst>
            <pc:docMk/>
            <pc:sldMk cId="439158732" sldId="298"/>
            <ac:spMk id="17" creationId="{655961AD-F7F7-B64A-9420-3C42E395F97E}"/>
          </ac:spMkLst>
        </pc:spChg>
        <pc:spChg chg="mod">
          <ac:chgData name="Rafael Kuffner dos Anjos" userId="3925196f-71a7-46bf-baee-ed570243f2ce" providerId="ADAL" clId="{2A549B5D-60D3-49DE-8ED8-2AB926A4660A}" dt="2021-10-15T21:17:37.213" v="592" actId="20577"/>
          <ac:spMkLst>
            <pc:docMk/>
            <pc:sldMk cId="439158732" sldId="298"/>
            <ac:spMk id="18" creationId="{91B18793-05C9-F64F-8E60-C08C8A687265}"/>
          </ac:spMkLst>
        </pc:spChg>
        <pc:spChg chg="mod">
          <ac:chgData name="Rafael Kuffner dos Anjos" userId="3925196f-71a7-46bf-baee-ed570243f2ce" providerId="ADAL" clId="{2A549B5D-60D3-49DE-8ED8-2AB926A4660A}" dt="2021-10-15T21:17:37.213" v="592" actId="20577"/>
          <ac:spMkLst>
            <pc:docMk/>
            <pc:sldMk cId="439158732" sldId="298"/>
            <ac:spMk id="19" creationId="{56F33273-A61B-8843-A248-FC6C6E26DC3F}"/>
          </ac:spMkLst>
        </pc:spChg>
        <pc:spChg chg="mod">
          <ac:chgData name="Rafael Kuffner dos Anjos" userId="3925196f-71a7-46bf-baee-ed570243f2ce" providerId="ADAL" clId="{2A549B5D-60D3-49DE-8ED8-2AB926A4660A}" dt="2021-10-15T21:17:37.213" v="592" actId="20577"/>
          <ac:spMkLst>
            <pc:docMk/>
            <pc:sldMk cId="439158732" sldId="298"/>
            <ac:spMk id="21" creationId="{2F1D6993-F1F1-384F-A147-3EF481143579}"/>
          </ac:spMkLst>
        </pc:spChg>
        <pc:spChg chg="mod">
          <ac:chgData name="Rafael Kuffner dos Anjos" userId="3925196f-71a7-46bf-baee-ed570243f2ce" providerId="ADAL" clId="{2A549B5D-60D3-49DE-8ED8-2AB926A4660A}" dt="2021-10-15T21:17:37.213" v="592" actId="20577"/>
          <ac:spMkLst>
            <pc:docMk/>
            <pc:sldMk cId="439158732" sldId="298"/>
            <ac:spMk id="22" creationId="{BD6AE829-8FA1-C34A-ADA9-3079BF6811CB}"/>
          </ac:spMkLst>
        </pc:spChg>
        <pc:spChg chg="mod">
          <ac:chgData name="Rafael Kuffner dos Anjos" userId="3925196f-71a7-46bf-baee-ed570243f2ce" providerId="ADAL" clId="{2A549B5D-60D3-49DE-8ED8-2AB926A4660A}" dt="2021-10-15T21:17:37.213" v="592" actId="20577"/>
          <ac:spMkLst>
            <pc:docMk/>
            <pc:sldMk cId="439158732" sldId="298"/>
            <ac:spMk id="25" creationId="{E6703DEE-EC04-1C46-B2BD-4F977077AA40}"/>
          </ac:spMkLst>
        </pc:spChg>
        <pc:spChg chg="add mod">
          <ac:chgData name="Rafael Kuffner dos Anjos" userId="3925196f-71a7-46bf-baee-ed570243f2ce" providerId="ADAL" clId="{2A549B5D-60D3-49DE-8ED8-2AB926A4660A}" dt="2021-10-15T21:24:24.777" v="622" actId="164"/>
          <ac:spMkLst>
            <pc:docMk/>
            <pc:sldMk cId="439158732" sldId="298"/>
            <ac:spMk id="26" creationId="{8BB7A8FD-2E89-4674-8A3C-02DCBA018CDB}"/>
          </ac:spMkLst>
        </pc:spChg>
        <pc:grpChg chg="add mod">
          <ac:chgData name="Rafael Kuffner dos Anjos" userId="3925196f-71a7-46bf-baee-ed570243f2ce" providerId="ADAL" clId="{2A549B5D-60D3-49DE-8ED8-2AB926A4660A}" dt="2021-10-15T21:24:28.156" v="623" actId="14100"/>
          <ac:grpSpMkLst>
            <pc:docMk/>
            <pc:sldMk cId="439158732" sldId="298"/>
            <ac:grpSpMk id="4" creationId="{4770FE62-912A-4401-8601-E064EFD9670B}"/>
          </ac:grpSpMkLst>
        </pc:grpChg>
        <pc:grpChg chg="mod">
          <ac:chgData name="Rafael Kuffner dos Anjos" userId="3925196f-71a7-46bf-baee-ed570243f2ce" providerId="ADAL" clId="{2A549B5D-60D3-49DE-8ED8-2AB926A4660A}" dt="2021-10-15T21:24:24.777" v="622" actId="164"/>
          <ac:grpSpMkLst>
            <pc:docMk/>
            <pc:sldMk cId="439158732" sldId="298"/>
            <ac:grpSpMk id="15" creationId="{AFB883EC-4D5B-6E4A-9E41-259270B4F8D0}"/>
          </ac:grpSpMkLst>
        </pc:grpChg>
        <pc:cxnChg chg="mod">
          <ac:chgData name="Rafael Kuffner dos Anjos" userId="3925196f-71a7-46bf-baee-ed570243f2ce" providerId="ADAL" clId="{2A549B5D-60D3-49DE-8ED8-2AB926A4660A}" dt="2021-10-15T21:17:37.213" v="592" actId="20577"/>
          <ac:cxnSpMkLst>
            <pc:docMk/>
            <pc:sldMk cId="439158732" sldId="298"/>
            <ac:cxnSpMk id="20" creationId="{8A68808E-4962-B048-BB5E-D20E0A436DAA}"/>
          </ac:cxnSpMkLst>
        </pc:cxnChg>
        <pc:cxnChg chg="mod">
          <ac:chgData name="Rafael Kuffner dos Anjos" userId="3925196f-71a7-46bf-baee-ed570243f2ce" providerId="ADAL" clId="{2A549B5D-60D3-49DE-8ED8-2AB926A4660A}" dt="2021-10-15T21:17:37.213" v="592" actId="20577"/>
          <ac:cxnSpMkLst>
            <pc:docMk/>
            <pc:sldMk cId="439158732" sldId="298"/>
            <ac:cxnSpMk id="23" creationId="{B105D876-9909-9E40-BFB9-107839E9F6AE}"/>
          </ac:cxnSpMkLst>
        </pc:cxnChg>
        <pc:cxnChg chg="mod">
          <ac:chgData name="Rafael Kuffner dos Anjos" userId="3925196f-71a7-46bf-baee-ed570243f2ce" providerId="ADAL" clId="{2A549B5D-60D3-49DE-8ED8-2AB926A4660A}" dt="2021-10-15T21:17:37.213" v="592" actId="20577"/>
          <ac:cxnSpMkLst>
            <pc:docMk/>
            <pc:sldMk cId="439158732" sldId="298"/>
            <ac:cxnSpMk id="24" creationId="{0658F5CF-E909-E249-BB92-F2D7AFB63425}"/>
          </ac:cxnSpMkLst>
        </pc:cxnChg>
      </pc:sldChg>
      <pc:sldChg chg="addSp modSp mod setBg setClrOvrMap">
        <pc:chgData name="Rafael Kuffner dos Anjos" userId="3925196f-71a7-46bf-baee-ed570243f2ce" providerId="ADAL" clId="{2A549B5D-60D3-49DE-8ED8-2AB926A4660A}" dt="2021-10-15T21:17:17.108" v="581" actId="26606"/>
        <pc:sldMkLst>
          <pc:docMk/>
          <pc:sldMk cId="3277796808" sldId="299"/>
        </pc:sldMkLst>
        <pc:spChg chg="mod">
          <ac:chgData name="Rafael Kuffner dos Anjos" userId="3925196f-71a7-46bf-baee-ed570243f2ce" providerId="ADAL" clId="{2A549B5D-60D3-49DE-8ED8-2AB926A4660A}" dt="2021-10-15T21:17:17.108" v="581" actId="26606"/>
          <ac:spMkLst>
            <pc:docMk/>
            <pc:sldMk cId="3277796808" sldId="299"/>
            <ac:spMk id="2" creationId="{000ADCD7-B72F-CF4C-AA4E-3DE90170C182}"/>
          </ac:spMkLst>
        </pc:spChg>
        <pc:spChg chg="mod">
          <ac:chgData name="Rafael Kuffner dos Anjos" userId="3925196f-71a7-46bf-baee-ed570243f2ce" providerId="ADAL" clId="{2A549B5D-60D3-49DE-8ED8-2AB926A4660A}" dt="2021-10-15T21:17:17.108" v="581" actId="26606"/>
          <ac:spMkLst>
            <pc:docMk/>
            <pc:sldMk cId="3277796808" sldId="299"/>
            <ac:spMk id="3" creationId="{F68D9E6F-8EA3-3541-94B8-410D1404DE8F}"/>
          </ac:spMkLst>
        </pc:spChg>
        <pc:spChg chg="add">
          <ac:chgData name="Rafael Kuffner dos Anjos" userId="3925196f-71a7-46bf-baee-ed570243f2ce" providerId="ADAL" clId="{2A549B5D-60D3-49DE-8ED8-2AB926A4660A}" dt="2021-10-15T21:17:17.108" v="581" actId="26606"/>
          <ac:spMkLst>
            <pc:docMk/>
            <pc:sldMk cId="3277796808" sldId="299"/>
            <ac:spMk id="8" creationId="{AD72D4D1-076F-49D3-9889-EFC4F6D7CA66}"/>
          </ac:spMkLst>
        </pc:spChg>
        <pc:cxnChg chg="add">
          <ac:chgData name="Rafael Kuffner dos Anjos" userId="3925196f-71a7-46bf-baee-ed570243f2ce" providerId="ADAL" clId="{2A549B5D-60D3-49DE-8ED8-2AB926A4660A}" dt="2021-10-15T21:17:17.108" v="581" actId="26606"/>
          <ac:cxnSpMkLst>
            <pc:docMk/>
            <pc:sldMk cId="3277796808" sldId="299"/>
            <ac:cxnSpMk id="10" creationId="{2D72A2C9-F3CA-4216-8BAD-FA4C970C3C4E}"/>
          </ac:cxnSpMkLst>
        </pc:cxnChg>
      </pc:sldChg>
      <pc:sldChg chg="modSp mod">
        <pc:chgData name="Rafael Kuffner dos Anjos" userId="3925196f-71a7-46bf-baee-ed570243f2ce" providerId="ADAL" clId="{2A549B5D-60D3-49DE-8ED8-2AB926A4660A}" dt="2021-10-15T21:20:21.067" v="611" actId="14100"/>
        <pc:sldMkLst>
          <pc:docMk/>
          <pc:sldMk cId="3631380025" sldId="300"/>
        </pc:sldMkLst>
        <pc:spChg chg="mod">
          <ac:chgData name="Rafael Kuffner dos Anjos" userId="3925196f-71a7-46bf-baee-ed570243f2ce" providerId="ADAL" clId="{2A549B5D-60D3-49DE-8ED8-2AB926A4660A}" dt="2021-10-15T21:20:06.960" v="609" actId="207"/>
          <ac:spMkLst>
            <pc:docMk/>
            <pc:sldMk cId="3631380025" sldId="300"/>
            <ac:spMk id="2" creationId="{5B1320A3-D1B2-8D4A-B4B1-5D277E2FB393}"/>
          </ac:spMkLst>
        </pc:spChg>
        <pc:spChg chg="mod">
          <ac:chgData name="Rafael Kuffner dos Anjos" userId="3925196f-71a7-46bf-baee-ed570243f2ce" providerId="ADAL" clId="{2A549B5D-60D3-49DE-8ED8-2AB926A4660A}" dt="2021-10-15T21:19:13.089" v="603" actId="1076"/>
          <ac:spMkLst>
            <pc:docMk/>
            <pc:sldMk cId="3631380025" sldId="300"/>
            <ac:spMk id="3" creationId="{A0D3EEDA-804B-3045-BFA0-CBAE148B5FCD}"/>
          </ac:spMkLst>
        </pc:spChg>
        <pc:spChg chg="mod">
          <ac:chgData name="Rafael Kuffner dos Anjos" userId="3925196f-71a7-46bf-baee-ed570243f2ce" providerId="ADAL" clId="{2A549B5D-60D3-49DE-8ED8-2AB926A4660A}" dt="2021-10-15T21:18:52.196" v="599" actId="1076"/>
          <ac:spMkLst>
            <pc:docMk/>
            <pc:sldMk cId="3631380025" sldId="300"/>
            <ac:spMk id="11" creationId="{E6412E43-72F3-F448-8B86-A4E561BF48A3}"/>
          </ac:spMkLst>
        </pc:spChg>
        <pc:grpChg chg="mod">
          <ac:chgData name="Rafael Kuffner dos Anjos" userId="3925196f-71a7-46bf-baee-ed570243f2ce" providerId="ADAL" clId="{2A549B5D-60D3-49DE-8ED8-2AB926A4660A}" dt="2021-10-15T21:20:21.067" v="611" actId="14100"/>
          <ac:grpSpMkLst>
            <pc:docMk/>
            <pc:sldMk cId="3631380025" sldId="300"/>
            <ac:grpSpMk id="25" creationId="{170FD8C6-802D-8F4B-9F60-39341B03CFFB}"/>
          </ac:grpSpMkLst>
        </pc:grpChg>
      </pc:sldChg>
      <pc:sldChg chg="modSp mod">
        <pc:chgData name="Rafael Kuffner dos Anjos" userId="3925196f-71a7-46bf-baee-ed570243f2ce" providerId="ADAL" clId="{2A549B5D-60D3-49DE-8ED8-2AB926A4660A}" dt="2021-10-15T22:20:50.975" v="824" actId="1076"/>
        <pc:sldMkLst>
          <pc:docMk/>
          <pc:sldMk cId="1704037424" sldId="301"/>
        </pc:sldMkLst>
        <pc:spChg chg="mod">
          <ac:chgData name="Rafael Kuffner dos Anjos" userId="3925196f-71a7-46bf-baee-ed570243f2ce" providerId="ADAL" clId="{2A549B5D-60D3-49DE-8ED8-2AB926A4660A}" dt="2021-10-15T22:20:50.975" v="824" actId="1076"/>
          <ac:spMkLst>
            <pc:docMk/>
            <pc:sldMk cId="1704037424" sldId="301"/>
            <ac:spMk id="2" creationId="{64C0186C-FC5F-5746-B2F4-4214DEA36928}"/>
          </ac:spMkLst>
        </pc:spChg>
      </pc:sldChg>
      <pc:sldChg chg="addSp modSp mod setBg setClrOvrMap">
        <pc:chgData name="Rafael Kuffner dos Anjos" userId="3925196f-71a7-46bf-baee-ed570243f2ce" providerId="ADAL" clId="{2A549B5D-60D3-49DE-8ED8-2AB926A4660A}" dt="2021-10-15T22:14:44.560" v="785" actId="20577"/>
        <pc:sldMkLst>
          <pc:docMk/>
          <pc:sldMk cId="319841323" sldId="303"/>
        </pc:sldMkLst>
        <pc:spChg chg="mod">
          <ac:chgData name="Rafael Kuffner dos Anjos" userId="3925196f-71a7-46bf-baee-ed570243f2ce" providerId="ADAL" clId="{2A549B5D-60D3-49DE-8ED8-2AB926A4660A}" dt="2021-10-15T22:14:14.616" v="779" actId="26606"/>
          <ac:spMkLst>
            <pc:docMk/>
            <pc:sldMk cId="319841323" sldId="303"/>
            <ac:spMk id="2" creationId="{F7BCCEFC-33BB-9F49-B30F-44EE238EE6D4}"/>
          </ac:spMkLst>
        </pc:spChg>
        <pc:spChg chg="mod">
          <ac:chgData name="Rafael Kuffner dos Anjos" userId="3925196f-71a7-46bf-baee-ed570243f2ce" providerId="ADAL" clId="{2A549B5D-60D3-49DE-8ED8-2AB926A4660A}" dt="2021-10-15T22:14:44.560" v="785" actId="20577"/>
          <ac:spMkLst>
            <pc:docMk/>
            <pc:sldMk cId="319841323" sldId="303"/>
            <ac:spMk id="3" creationId="{E3E33E3D-F032-6145-963E-AB88A53D22B6}"/>
          </ac:spMkLst>
        </pc:spChg>
        <pc:spChg chg="add mod">
          <ac:chgData name="Rafael Kuffner dos Anjos" userId="3925196f-71a7-46bf-baee-ed570243f2ce" providerId="ADAL" clId="{2A549B5D-60D3-49DE-8ED8-2AB926A4660A}" dt="2021-10-15T22:14:37.459" v="781" actId="1076"/>
          <ac:spMkLst>
            <pc:docMk/>
            <pc:sldMk cId="319841323" sldId="303"/>
            <ac:spMk id="4" creationId="{67EC269D-0752-4CB9-B8A4-7C4AFB2F75E7}"/>
          </ac:spMkLst>
        </pc:spChg>
        <pc:spChg chg="add">
          <ac:chgData name="Rafael Kuffner dos Anjos" userId="3925196f-71a7-46bf-baee-ed570243f2ce" providerId="ADAL" clId="{2A549B5D-60D3-49DE-8ED8-2AB926A4660A}" dt="2021-10-15T22:14:14.616" v="779" actId="26606"/>
          <ac:spMkLst>
            <pc:docMk/>
            <pc:sldMk cId="319841323" sldId="303"/>
            <ac:spMk id="9" creationId="{AD72D4D1-076F-49D3-9889-EFC4F6D7CA66}"/>
          </ac:spMkLst>
        </pc:spChg>
        <pc:cxnChg chg="add">
          <ac:chgData name="Rafael Kuffner dos Anjos" userId="3925196f-71a7-46bf-baee-ed570243f2ce" providerId="ADAL" clId="{2A549B5D-60D3-49DE-8ED8-2AB926A4660A}" dt="2021-10-15T22:14:14.616" v="779" actId="26606"/>
          <ac:cxnSpMkLst>
            <pc:docMk/>
            <pc:sldMk cId="319841323" sldId="303"/>
            <ac:cxnSpMk id="11" creationId="{2D72A2C9-F3CA-4216-8BAD-FA4C970C3C4E}"/>
          </ac:cxnSpMkLst>
        </pc:cxnChg>
      </pc:sldChg>
      <pc:sldChg chg="modSp mod">
        <pc:chgData name="Rafael Kuffner dos Anjos" userId="3925196f-71a7-46bf-baee-ed570243f2ce" providerId="ADAL" clId="{2A549B5D-60D3-49DE-8ED8-2AB926A4660A}" dt="2021-10-15T22:59:16.140" v="1228" actId="20577"/>
        <pc:sldMkLst>
          <pc:docMk/>
          <pc:sldMk cId="3977591589" sldId="305"/>
        </pc:sldMkLst>
        <pc:spChg chg="mod">
          <ac:chgData name="Rafael Kuffner dos Anjos" userId="3925196f-71a7-46bf-baee-ed570243f2ce" providerId="ADAL" clId="{2A549B5D-60D3-49DE-8ED8-2AB926A4660A}" dt="2021-10-15T22:59:16.140" v="1228" actId="20577"/>
          <ac:spMkLst>
            <pc:docMk/>
            <pc:sldMk cId="3977591589" sldId="305"/>
            <ac:spMk id="3" creationId="{57B3B448-BE30-479E-9D36-3F04F0115F3C}"/>
          </ac:spMkLst>
        </pc:spChg>
      </pc:sldChg>
      <pc:sldChg chg="addSp delSp modSp new mod setBg setClrOvrMap">
        <pc:chgData name="Rafael Kuffner dos Anjos" userId="3925196f-71a7-46bf-baee-ed570243f2ce" providerId="ADAL" clId="{2A549B5D-60D3-49DE-8ED8-2AB926A4660A}" dt="2021-10-15T21:15:32.440" v="556" actId="26606"/>
        <pc:sldMkLst>
          <pc:docMk/>
          <pc:sldMk cId="4214784248" sldId="306"/>
        </pc:sldMkLst>
        <pc:spChg chg="mod">
          <ac:chgData name="Rafael Kuffner dos Anjos" userId="3925196f-71a7-46bf-baee-ed570243f2ce" providerId="ADAL" clId="{2A549B5D-60D3-49DE-8ED8-2AB926A4660A}" dt="2021-10-15T21:15:32.440" v="556" actId="26606"/>
          <ac:spMkLst>
            <pc:docMk/>
            <pc:sldMk cId="4214784248" sldId="306"/>
            <ac:spMk id="2" creationId="{253387D0-5961-4DEA-9BA2-6FEC735A4335}"/>
          </ac:spMkLst>
        </pc:spChg>
        <pc:spChg chg="mod">
          <ac:chgData name="Rafael Kuffner dos Anjos" userId="3925196f-71a7-46bf-baee-ed570243f2ce" providerId="ADAL" clId="{2A549B5D-60D3-49DE-8ED8-2AB926A4660A}" dt="2021-10-15T21:15:32.440" v="556" actId="26606"/>
          <ac:spMkLst>
            <pc:docMk/>
            <pc:sldMk cId="4214784248" sldId="306"/>
            <ac:spMk id="3" creationId="{D099421B-67FA-4674-AE3C-4B9AB41F0E20}"/>
          </ac:spMkLst>
        </pc:spChg>
        <pc:spChg chg="add del">
          <ac:chgData name="Rafael Kuffner dos Anjos" userId="3925196f-71a7-46bf-baee-ed570243f2ce" providerId="ADAL" clId="{2A549B5D-60D3-49DE-8ED8-2AB926A4660A}" dt="2021-10-15T21:15:32.433" v="555" actId="26606"/>
          <ac:spMkLst>
            <pc:docMk/>
            <pc:sldMk cId="4214784248" sldId="306"/>
            <ac:spMk id="8" creationId="{8249E89B-63A5-45DA-A170-5B661FCE4F6E}"/>
          </ac:spMkLst>
        </pc:spChg>
        <pc:spChg chg="add">
          <ac:chgData name="Rafael Kuffner dos Anjos" userId="3925196f-71a7-46bf-baee-ed570243f2ce" providerId="ADAL" clId="{2A549B5D-60D3-49DE-8ED8-2AB926A4660A}" dt="2021-10-15T21:15:32.440" v="556" actId="26606"/>
          <ac:spMkLst>
            <pc:docMk/>
            <pc:sldMk cId="4214784248" sldId="306"/>
            <ac:spMk id="9" creationId="{C5E6CFF1-2F42-4E10-9A97-F116F46F53FE}"/>
          </ac:spMkLst>
        </pc:spChg>
        <pc:spChg chg="add del">
          <ac:chgData name="Rafael Kuffner dos Anjos" userId="3925196f-71a7-46bf-baee-ed570243f2ce" providerId="ADAL" clId="{2A549B5D-60D3-49DE-8ED8-2AB926A4660A}" dt="2021-10-15T21:15:32.433" v="555" actId="26606"/>
          <ac:spMkLst>
            <pc:docMk/>
            <pc:sldMk cId="4214784248" sldId="306"/>
            <ac:spMk id="10" creationId="{A5D714AD-9E94-4752-AA45-D4B0EAAB52E2}"/>
          </ac:spMkLst>
        </pc:spChg>
        <pc:spChg chg="add del">
          <ac:chgData name="Rafael Kuffner dos Anjos" userId="3925196f-71a7-46bf-baee-ed570243f2ce" providerId="ADAL" clId="{2A549B5D-60D3-49DE-8ED8-2AB926A4660A}" dt="2021-10-15T21:15:32.433" v="555" actId="26606"/>
          <ac:spMkLst>
            <pc:docMk/>
            <pc:sldMk cId="4214784248" sldId="306"/>
            <ac:spMk id="12" creationId="{7FF89E09-42FB-4694-96E4-95652B1D83E4}"/>
          </ac:spMkLst>
        </pc:spChg>
        <pc:spChg chg="add del">
          <ac:chgData name="Rafael Kuffner dos Anjos" userId="3925196f-71a7-46bf-baee-ed570243f2ce" providerId="ADAL" clId="{2A549B5D-60D3-49DE-8ED8-2AB926A4660A}" dt="2021-10-15T21:15:32.433" v="555" actId="26606"/>
          <ac:spMkLst>
            <pc:docMk/>
            <pc:sldMk cId="4214784248" sldId="306"/>
            <ac:spMk id="14" creationId="{25D3C032-881F-4579-A4BF-0FA966E9F350}"/>
          </ac:spMkLst>
        </pc:spChg>
        <pc:picChg chg="add">
          <ac:chgData name="Rafael Kuffner dos Anjos" userId="3925196f-71a7-46bf-baee-ed570243f2ce" providerId="ADAL" clId="{2A549B5D-60D3-49DE-8ED8-2AB926A4660A}" dt="2021-10-15T21:15:32.440" v="556" actId="26606"/>
          <ac:picMkLst>
            <pc:docMk/>
            <pc:sldMk cId="4214784248" sldId="306"/>
            <ac:picMk id="5" creationId="{57CDCE98-13F1-4365-9BD8-56FA884796D4}"/>
          </ac:picMkLst>
        </pc:picChg>
        <pc:cxnChg chg="add">
          <ac:chgData name="Rafael Kuffner dos Anjos" userId="3925196f-71a7-46bf-baee-ed570243f2ce" providerId="ADAL" clId="{2A549B5D-60D3-49DE-8ED8-2AB926A4660A}" dt="2021-10-15T21:15:32.440" v="556" actId="26606"/>
          <ac:cxnSpMkLst>
            <pc:docMk/>
            <pc:sldMk cId="4214784248" sldId="306"/>
            <ac:cxnSpMk id="11" creationId="{67182200-4859-4C8D-BCBB-55B245C28BA3}"/>
          </ac:cxnSpMkLst>
        </pc:cxnChg>
      </pc:sldChg>
      <pc:sldChg chg="addSp delSp modSp new mod setBg setClrOvrMap">
        <pc:chgData name="Rafael Kuffner dos Anjos" userId="3925196f-71a7-46bf-baee-ed570243f2ce" providerId="ADAL" clId="{2A549B5D-60D3-49DE-8ED8-2AB926A4660A}" dt="2021-10-15T22:20:36.770" v="823" actId="26606"/>
        <pc:sldMkLst>
          <pc:docMk/>
          <pc:sldMk cId="2366310012" sldId="307"/>
        </pc:sldMkLst>
        <pc:spChg chg="add del mod">
          <ac:chgData name="Rafael Kuffner dos Anjos" userId="3925196f-71a7-46bf-baee-ed570243f2ce" providerId="ADAL" clId="{2A549B5D-60D3-49DE-8ED8-2AB926A4660A}" dt="2021-10-15T22:20:36.770" v="823" actId="26606"/>
          <ac:spMkLst>
            <pc:docMk/>
            <pc:sldMk cId="2366310012" sldId="307"/>
            <ac:spMk id="2" creationId="{E2DE30CF-600C-4B3C-A22F-949A3465D6C6}"/>
          </ac:spMkLst>
        </pc:spChg>
        <pc:spChg chg="mod">
          <ac:chgData name="Rafael Kuffner dos Anjos" userId="3925196f-71a7-46bf-baee-ed570243f2ce" providerId="ADAL" clId="{2A549B5D-60D3-49DE-8ED8-2AB926A4660A}" dt="2021-10-15T22:20:36.770" v="823" actId="26606"/>
          <ac:spMkLst>
            <pc:docMk/>
            <pc:sldMk cId="2366310012" sldId="307"/>
            <ac:spMk id="3" creationId="{1C90641D-6757-455A-83CB-8E6CC1887F7C}"/>
          </ac:spMkLst>
        </pc:spChg>
        <pc:spChg chg="add del">
          <ac:chgData name="Rafael Kuffner dos Anjos" userId="3925196f-71a7-46bf-baee-ed570243f2ce" providerId="ADAL" clId="{2A549B5D-60D3-49DE-8ED8-2AB926A4660A}" dt="2021-10-15T22:20:36.764" v="822" actId="26606"/>
          <ac:spMkLst>
            <pc:docMk/>
            <pc:sldMk cId="2366310012" sldId="307"/>
            <ac:spMk id="8" creationId="{AD72D4D1-076F-49D3-9889-EFC4F6D7CA66}"/>
          </ac:spMkLst>
        </pc:spChg>
        <pc:spChg chg="add">
          <ac:chgData name="Rafael Kuffner dos Anjos" userId="3925196f-71a7-46bf-baee-ed570243f2ce" providerId="ADAL" clId="{2A549B5D-60D3-49DE-8ED8-2AB926A4660A}" dt="2021-10-15T22:20:36.770" v="823" actId="26606"/>
          <ac:spMkLst>
            <pc:docMk/>
            <pc:sldMk cId="2366310012" sldId="307"/>
            <ac:spMk id="9" creationId="{C5E6CFF1-2F42-4E10-9A97-F116F46F53FE}"/>
          </ac:spMkLst>
        </pc:spChg>
        <pc:picChg chg="add">
          <ac:chgData name="Rafael Kuffner dos Anjos" userId="3925196f-71a7-46bf-baee-ed570243f2ce" providerId="ADAL" clId="{2A549B5D-60D3-49DE-8ED8-2AB926A4660A}" dt="2021-10-15T22:20:36.770" v="823" actId="26606"/>
          <ac:picMkLst>
            <pc:docMk/>
            <pc:sldMk cId="2366310012" sldId="307"/>
            <ac:picMk id="5" creationId="{CD62A6D0-0CBE-4977-A78A-D75BD1F5DD93}"/>
          </ac:picMkLst>
        </pc:picChg>
        <pc:cxnChg chg="add del">
          <ac:chgData name="Rafael Kuffner dos Anjos" userId="3925196f-71a7-46bf-baee-ed570243f2ce" providerId="ADAL" clId="{2A549B5D-60D3-49DE-8ED8-2AB926A4660A}" dt="2021-10-15T22:20:36.764" v="822" actId="26606"/>
          <ac:cxnSpMkLst>
            <pc:docMk/>
            <pc:sldMk cId="2366310012" sldId="307"/>
            <ac:cxnSpMk id="10" creationId="{2D72A2C9-F3CA-4216-8BAD-FA4C970C3C4E}"/>
          </ac:cxnSpMkLst>
        </pc:cxnChg>
        <pc:cxnChg chg="add">
          <ac:chgData name="Rafael Kuffner dos Anjos" userId="3925196f-71a7-46bf-baee-ed570243f2ce" providerId="ADAL" clId="{2A549B5D-60D3-49DE-8ED8-2AB926A4660A}" dt="2021-10-15T22:20:36.770" v="823" actId="26606"/>
          <ac:cxnSpMkLst>
            <pc:docMk/>
            <pc:sldMk cId="2366310012" sldId="307"/>
            <ac:cxnSpMk id="11" creationId="{67182200-4859-4C8D-BCBB-55B245C28BA3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CF55F2-0DD7-48E4-99E8-7FE4BB187310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5F04990-06AF-4A80-8ED9-631E025BE9D1}">
      <dgm:prSet custT="1"/>
      <dgm:spPr/>
      <dgm:t>
        <a:bodyPr/>
        <a:lstStyle/>
        <a:p>
          <a:r>
            <a:rPr lang="en-GB" sz="2400"/>
            <a:t>Textures</a:t>
          </a:r>
          <a:endParaRPr lang="en-US" sz="2400"/>
        </a:p>
      </dgm:t>
    </dgm:pt>
    <dgm:pt modelId="{CC856489-1A9E-4BD3-918B-BC0F982FF1E0}" type="parTrans" cxnId="{F399C9CC-3B40-4B64-B47D-3347828A2D44}">
      <dgm:prSet/>
      <dgm:spPr/>
      <dgm:t>
        <a:bodyPr/>
        <a:lstStyle/>
        <a:p>
          <a:endParaRPr lang="en-US" sz="1200"/>
        </a:p>
      </dgm:t>
    </dgm:pt>
    <dgm:pt modelId="{35B7DB92-369C-4500-BFF5-44C6D57AA790}" type="sibTrans" cxnId="{F399C9CC-3B40-4B64-B47D-3347828A2D44}">
      <dgm:prSet/>
      <dgm:spPr/>
      <dgm:t>
        <a:bodyPr/>
        <a:lstStyle/>
        <a:p>
          <a:endParaRPr lang="en-US" sz="1200"/>
        </a:p>
      </dgm:t>
    </dgm:pt>
    <dgm:pt modelId="{5A756624-9D16-4136-8E9A-3464C14D35F0}">
      <dgm:prSet custT="1"/>
      <dgm:spPr/>
      <dgm:t>
        <a:bodyPr/>
        <a:lstStyle/>
        <a:p>
          <a:r>
            <a:rPr lang="en-GB" sz="2400"/>
            <a:t>Bi-directional reflectance dist. func. (BRDF)</a:t>
          </a:r>
          <a:endParaRPr lang="en-US" sz="2400"/>
        </a:p>
      </dgm:t>
    </dgm:pt>
    <dgm:pt modelId="{55A911D3-895D-4B16-934C-76B2B25CFBC4}" type="parTrans" cxnId="{A6808CD8-1D89-4371-BD03-8B70D79A74C4}">
      <dgm:prSet/>
      <dgm:spPr/>
      <dgm:t>
        <a:bodyPr/>
        <a:lstStyle/>
        <a:p>
          <a:endParaRPr lang="en-US" sz="1200"/>
        </a:p>
      </dgm:t>
    </dgm:pt>
    <dgm:pt modelId="{BC508A7D-25FC-4DD3-B5F3-CCCFE64C3233}" type="sibTrans" cxnId="{A6808CD8-1D89-4371-BD03-8B70D79A74C4}">
      <dgm:prSet/>
      <dgm:spPr/>
      <dgm:t>
        <a:bodyPr/>
        <a:lstStyle/>
        <a:p>
          <a:endParaRPr lang="en-US" sz="1200"/>
        </a:p>
      </dgm:t>
    </dgm:pt>
    <dgm:pt modelId="{A92EB993-598E-4329-BC97-EC52E95DABA7}">
      <dgm:prSet custT="1"/>
      <dgm:spPr/>
      <dgm:t>
        <a:bodyPr/>
        <a:lstStyle/>
        <a:p>
          <a:r>
            <a:rPr lang="en-GB" sz="2400"/>
            <a:t>Bi-directional transmission dist. func. (BTDF)</a:t>
          </a:r>
          <a:endParaRPr lang="en-US" sz="2400"/>
        </a:p>
      </dgm:t>
    </dgm:pt>
    <dgm:pt modelId="{1E819A87-7A3E-4DAA-81A6-51A91781FD15}" type="parTrans" cxnId="{156358F6-A27D-4C39-9EEC-AB89506CBA32}">
      <dgm:prSet/>
      <dgm:spPr/>
      <dgm:t>
        <a:bodyPr/>
        <a:lstStyle/>
        <a:p>
          <a:endParaRPr lang="en-US" sz="1200"/>
        </a:p>
      </dgm:t>
    </dgm:pt>
    <dgm:pt modelId="{F378B22D-19E3-42DB-9D14-6D466FA8FDFC}" type="sibTrans" cxnId="{156358F6-A27D-4C39-9EEC-AB89506CBA32}">
      <dgm:prSet/>
      <dgm:spPr/>
      <dgm:t>
        <a:bodyPr/>
        <a:lstStyle/>
        <a:p>
          <a:endParaRPr lang="en-US" sz="1200"/>
        </a:p>
      </dgm:t>
    </dgm:pt>
    <dgm:pt modelId="{E115D013-888C-43D0-B2F8-361C4E426CEA}">
      <dgm:prSet custT="1"/>
      <dgm:spPr/>
      <dgm:t>
        <a:bodyPr/>
        <a:lstStyle/>
        <a:p>
          <a:r>
            <a:rPr lang="en-GB" sz="2400"/>
            <a:t>Bi-directional scattering dist. func. (BSDF)</a:t>
          </a:r>
          <a:endParaRPr lang="en-US" sz="2400"/>
        </a:p>
      </dgm:t>
    </dgm:pt>
    <dgm:pt modelId="{29275FEB-2FD4-4E52-B9A8-2902B3EF7767}" type="parTrans" cxnId="{E369B52B-0A74-421D-9F66-280D88DF6D45}">
      <dgm:prSet/>
      <dgm:spPr/>
      <dgm:t>
        <a:bodyPr/>
        <a:lstStyle/>
        <a:p>
          <a:endParaRPr lang="en-US" sz="1200"/>
        </a:p>
      </dgm:t>
    </dgm:pt>
    <dgm:pt modelId="{6C7F9CA0-1CD9-42C7-AB8D-237B8645EBA5}" type="sibTrans" cxnId="{E369B52B-0A74-421D-9F66-280D88DF6D45}">
      <dgm:prSet/>
      <dgm:spPr/>
      <dgm:t>
        <a:bodyPr/>
        <a:lstStyle/>
        <a:p>
          <a:endParaRPr lang="en-US" sz="1200"/>
        </a:p>
      </dgm:t>
    </dgm:pt>
    <dgm:pt modelId="{8E565E2F-0211-4ACA-8C44-1A28DBB7C6CD}">
      <dgm:prSet custT="1"/>
      <dgm:spPr/>
      <dgm:t>
        <a:bodyPr/>
        <a:lstStyle/>
        <a:p>
          <a:r>
            <a:rPr lang="en-GB" sz="2400"/>
            <a:t>Bi-dir scattering &amp; subsurface d.f. (BSSDF)</a:t>
          </a:r>
          <a:endParaRPr lang="en-US" sz="2400"/>
        </a:p>
      </dgm:t>
    </dgm:pt>
    <dgm:pt modelId="{416DE5C1-9075-4B0D-87F8-CB5250F079F0}" type="parTrans" cxnId="{EB82DBE8-1D67-43BC-B135-3A233A8DE749}">
      <dgm:prSet/>
      <dgm:spPr/>
      <dgm:t>
        <a:bodyPr/>
        <a:lstStyle/>
        <a:p>
          <a:endParaRPr lang="en-US" sz="1200"/>
        </a:p>
      </dgm:t>
    </dgm:pt>
    <dgm:pt modelId="{140C3351-D184-482F-9D70-6DBAD600E35D}" type="sibTrans" cxnId="{EB82DBE8-1D67-43BC-B135-3A233A8DE749}">
      <dgm:prSet/>
      <dgm:spPr/>
      <dgm:t>
        <a:bodyPr/>
        <a:lstStyle/>
        <a:p>
          <a:endParaRPr lang="en-US" sz="1200"/>
        </a:p>
      </dgm:t>
    </dgm:pt>
    <dgm:pt modelId="{01926ADF-2671-48D9-9525-B08471F51F7D}">
      <dgm:prSet custT="1"/>
      <dgm:spPr/>
      <dgm:t>
        <a:bodyPr/>
        <a:lstStyle/>
        <a:p>
          <a:r>
            <a:rPr lang="en-GB" sz="2400" dirty="0"/>
            <a:t>All of which share common features</a:t>
          </a:r>
          <a:endParaRPr lang="en-US" sz="2400" dirty="0"/>
        </a:p>
      </dgm:t>
    </dgm:pt>
    <dgm:pt modelId="{C6147CAC-80DB-49FB-96E0-1E47E5F5A4E6}" type="parTrans" cxnId="{AE92995D-8140-406A-8687-C59E14453147}">
      <dgm:prSet/>
      <dgm:spPr/>
      <dgm:t>
        <a:bodyPr/>
        <a:lstStyle/>
        <a:p>
          <a:endParaRPr lang="en-US" sz="1200"/>
        </a:p>
      </dgm:t>
    </dgm:pt>
    <dgm:pt modelId="{810C84FA-194A-4FBC-B100-FE6925A6DF79}" type="sibTrans" cxnId="{AE92995D-8140-406A-8687-C59E14453147}">
      <dgm:prSet/>
      <dgm:spPr/>
      <dgm:t>
        <a:bodyPr/>
        <a:lstStyle/>
        <a:p>
          <a:endParaRPr lang="en-US" sz="1200"/>
        </a:p>
      </dgm:t>
    </dgm:pt>
    <dgm:pt modelId="{C1AFAA83-B3BE-4236-B501-FB99509186CB}" type="pres">
      <dgm:prSet presAssocID="{09CF55F2-0DD7-48E4-99E8-7FE4BB187310}" presName="vert0" presStyleCnt="0">
        <dgm:presLayoutVars>
          <dgm:dir/>
          <dgm:animOne val="branch"/>
          <dgm:animLvl val="lvl"/>
        </dgm:presLayoutVars>
      </dgm:prSet>
      <dgm:spPr/>
    </dgm:pt>
    <dgm:pt modelId="{3242653D-7AFF-4646-BF25-F46087B0FB5D}" type="pres">
      <dgm:prSet presAssocID="{25F04990-06AF-4A80-8ED9-631E025BE9D1}" presName="thickLine" presStyleLbl="alignNode1" presStyleIdx="0" presStyleCnt="6"/>
      <dgm:spPr/>
    </dgm:pt>
    <dgm:pt modelId="{4C422FDB-2B5C-437F-AADB-F5D73BEBF11E}" type="pres">
      <dgm:prSet presAssocID="{25F04990-06AF-4A80-8ED9-631E025BE9D1}" presName="horz1" presStyleCnt="0"/>
      <dgm:spPr/>
    </dgm:pt>
    <dgm:pt modelId="{BF57F732-41F2-4EDA-A193-1E0F0FB777B7}" type="pres">
      <dgm:prSet presAssocID="{25F04990-06AF-4A80-8ED9-631E025BE9D1}" presName="tx1" presStyleLbl="revTx" presStyleIdx="0" presStyleCnt="6"/>
      <dgm:spPr/>
    </dgm:pt>
    <dgm:pt modelId="{2E2C63A6-DD2E-4836-BC0C-A33ED48B1843}" type="pres">
      <dgm:prSet presAssocID="{25F04990-06AF-4A80-8ED9-631E025BE9D1}" presName="vert1" presStyleCnt="0"/>
      <dgm:spPr/>
    </dgm:pt>
    <dgm:pt modelId="{24165E1A-F1EB-4A46-A4A5-89CEF5DF555D}" type="pres">
      <dgm:prSet presAssocID="{5A756624-9D16-4136-8E9A-3464C14D35F0}" presName="thickLine" presStyleLbl="alignNode1" presStyleIdx="1" presStyleCnt="6"/>
      <dgm:spPr/>
    </dgm:pt>
    <dgm:pt modelId="{C7FB5863-10B8-4566-8506-AA9EC711D023}" type="pres">
      <dgm:prSet presAssocID="{5A756624-9D16-4136-8E9A-3464C14D35F0}" presName="horz1" presStyleCnt="0"/>
      <dgm:spPr/>
    </dgm:pt>
    <dgm:pt modelId="{969A3D0F-5425-4B83-ABF8-AE21883C5AC0}" type="pres">
      <dgm:prSet presAssocID="{5A756624-9D16-4136-8E9A-3464C14D35F0}" presName="tx1" presStyleLbl="revTx" presStyleIdx="1" presStyleCnt="6"/>
      <dgm:spPr/>
    </dgm:pt>
    <dgm:pt modelId="{CD7F7436-E73A-43ED-AACE-CC702780D891}" type="pres">
      <dgm:prSet presAssocID="{5A756624-9D16-4136-8E9A-3464C14D35F0}" presName="vert1" presStyleCnt="0"/>
      <dgm:spPr/>
    </dgm:pt>
    <dgm:pt modelId="{6E395559-95A8-4D35-B002-800B6CB01F1D}" type="pres">
      <dgm:prSet presAssocID="{A92EB993-598E-4329-BC97-EC52E95DABA7}" presName="thickLine" presStyleLbl="alignNode1" presStyleIdx="2" presStyleCnt="6"/>
      <dgm:spPr/>
    </dgm:pt>
    <dgm:pt modelId="{AED3C409-6E5F-4A6A-A5C7-F9C4F6062D6C}" type="pres">
      <dgm:prSet presAssocID="{A92EB993-598E-4329-BC97-EC52E95DABA7}" presName="horz1" presStyleCnt="0"/>
      <dgm:spPr/>
    </dgm:pt>
    <dgm:pt modelId="{7F376697-2C0F-4E9C-9847-BDAD3AE7872C}" type="pres">
      <dgm:prSet presAssocID="{A92EB993-598E-4329-BC97-EC52E95DABA7}" presName="tx1" presStyleLbl="revTx" presStyleIdx="2" presStyleCnt="6"/>
      <dgm:spPr/>
    </dgm:pt>
    <dgm:pt modelId="{F355D475-EC49-4798-B286-D12B97EA2773}" type="pres">
      <dgm:prSet presAssocID="{A92EB993-598E-4329-BC97-EC52E95DABA7}" presName="vert1" presStyleCnt="0"/>
      <dgm:spPr/>
    </dgm:pt>
    <dgm:pt modelId="{431076F1-F5D8-49E3-8F0A-BDB0B9C61353}" type="pres">
      <dgm:prSet presAssocID="{E115D013-888C-43D0-B2F8-361C4E426CEA}" presName="thickLine" presStyleLbl="alignNode1" presStyleIdx="3" presStyleCnt="6"/>
      <dgm:spPr/>
    </dgm:pt>
    <dgm:pt modelId="{D107693D-26A2-4971-BBF7-46BC5AECDF8E}" type="pres">
      <dgm:prSet presAssocID="{E115D013-888C-43D0-B2F8-361C4E426CEA}" presName="horz1" presStyleCnt="0"/>
      <dgm:spPr/>
    </dgm:pt>
    <dgm:pt modelId="{AE9C5FE8-2B02-409B-A2DC-9011A4686407}" type="pres">
      <dgm:prSet presAssocID="{E115D013-888C-43D0-B2F8-361C4E426CEA}" presName="tx1" presStyleLbl="revTx" presStyleIdx="3" presStyleCnt="6"/>
      <dgm:spPr/>
    </dgm:pt>
    <dgm:pt modelId="{E65D6C34-13BD-4D0F-9918-23727F81E35E}" type="pres">
      <dgm:prSet presAssocID="{E115D013-888C-43D0-B2F8-361C4E426CEA}" presName="vert1" presStyleCnt="0"/>
      <dgm:spPr/>
    </dgm:pt>
    <dgm:pt modelId="{434B1832-431D-460A-A012-B3C80603950B}" type="pres">
      <dgm:prSet presAssocID="{8E565E2F-0211-4ACA-8C44-1A28DBB7C6CD}" presName="thickLine" presStyleLbl="alignNode1" presStyleIdx="4" presStyleCnt="6"/>
      <dgm:spPr/>
    </dgm:pt>
    <dgm:pt modelId="{2D374B15-1383-4D5F-B878-AA4C254A4EB6}" type="pres">
      <dgm:prSet presAssocID="{8E565E2F-0211-4ACA-8C44-1A28DBB7C6CD}" presName="horz1" presStyleCnt="0"/>
      <dgm:spPr/>
    </dgm:pt>
    <dgm:pt modelId="{687F1B50-785C-451B-B55B-D97DC9C29FA7}" type="pres">
      <dgm:prSet presAssocID="{8E565E2F-0211-4ACA-8C44-1A28DBB7C6CD}" presName="tx1" presStyleLbl="revTx" presStyleIdx="4" presStyleCnt="6"/>
      <dgm:spPr/>
    </dgm:pt>
    <dgm:pt modelId="{023A94A8-8059-473C-AF5F-692FFA0B9637}" type="pres">
      <dgm:prSet presAssocID="{8E565E2F-0211-4ACA-8C44-1A28DBB7C6CD}" presName="vert1" presStyleCnt="0"/>
      <dgm:spPr/>
    </dgm:pt>
    <dgm:pt modelId="{0DD62A77-3929-4E21-B431-BBDF3D535FBD}" type="pres">
      <dgm:prSet presAssocID="{01926ADF-2671-48D9-9525-B08471F51F7D}" presName="thickLine" presStyleLbl="alignNode1" presStyleIdx="5" presStyleCnt="6"/>
      <dgm:spPr/>
    </dgm:pt>
    <dgm:pt modelId="{6181041F-35E0-4A41-A04D-99CEAEE9B76D}" type="pres">
      <dgm:prSet presAssocID="{01926ADF-2671-48D9-9525-B08471F51F7D}" presName="horz1" presStyleCnt="0"/>
      <dgm:spPr/>
    </dgm:pt>
    <dgm:pt modelId="{F39524F4-0A04-4B54-A436-12FC648A4E80}" type="pres">
      <dgm:prSet presAssocID="{01926ADF-2671-48D9-9525-B08471F51F7D}" presName="tx1" presStyleLbl="revTx" presStyleIdx="5" presStyleCnt="6"/>
      <dgm:spPr/>
    </dgm:pt>
    <dgm:pt modelId="{D03D650F-0AF6-4BAF-BEC0-A209F3FF7495}" type="pres">
      <dgm:prSet presAssocID="{01926ADF-2671-48D9-9525-B08471F51F7D}" presName="vert1" presStyleCnt="0"/>
      <dgm:spPr/>
    </dgm:pt>
  </dgm:ptLst>
  <dgm:cxnLst>
    <dgm:cxn modelId="{E369B52B-0A74-421D-9F66-280D88DF6D45}" srcId="{09CF55F2-0DD7-48E4-99E8-7FE4BB187310}" destId="{E115D013-888C-43D0-B2F8-361C4E426CEA}" srcOrd="3" destOrd="0" parTransId="{29275FEB-2FD4-4E52-B9A8-2902B3EF7767}" sibTransId="{6C7F9CA0-1CD9-42C7-AB8D-237B8645EBA5}"/>
    <dgm:cxn modelId="{AE92995D-8140-406A-8687-C59E14453147}" srcId="{09CF55F2-0DD7-48E4-99E8-7FE4BB187310}" destId="{01926ADF-2671-48D9-9525-B08471F51F7D}" srcOrd="5" destOrd="0" parTransId="{C6147CAC-80DB-49FB-96E0-1E47E5F5A4E6}" sibTransId="{810C84FA-194A-4FBC-B100-FE6925A6DF79}"/>
    <dgm:cxn modelId="{71A51D63-9265-422D-B457-EE263B1883B0}" type="presOf" srcId="{A92EB993-598E-4329-BC97-EC52E95DABA7}" destId="{7F376697-2C0F-4E9C-9847-BDAD3AE7872C}" srcOrd="0" destOrd="0" presId="urn:microsoft.com/office/officeart/2008/layout/LinedList"/>
    <dgm:cxn modelId="{4A38DA46-88C0-4E88-A932-BEF675D397DE}" type="presOf" srcId="{5A756624-9D16-4136-8E9A-3464C14D35F0}" destId="{969A3D0F-5425-4B83-ABF8-AE21883C5AC0}" srcOrd="0" destOrd="0" presId="urn:microsoft.com/office/officeart/2008/layout/LinedList"/>
    <dgm:cxn modelId="{7B87D268-AAE6-4C94-B8CD-5CBBF350199C}" type="presOf" srcId="{25F04990-06AF-4A80-8ED9-631E025BE9D1}" destId="{BF57F732-41F2-4EDA-A193-1E0F0FB777B7}" srcOrd="0" destOrd="0" presId="urn:microsoft.com/office/officeart/2008/layout/LinedList"/>
    <dgm:cxn modelId="{6D29D657-F193-449E-B2E1-7352D488E1DA}" type="presOf" srcId="{01926ADF-2671-48D9-9525-B08471F51F7D}" destId="{F39524F4-0A04-4B54-A436-12FC648A4E80}" srcOrd="0" destOrd="0" presId="urn:microsoft.com/office/officeart/2008/layout/LinedList"/>
    <dgm:cxn modelId="{A3FD0BA6-0947-4077-86C2-9AAC94C9E180}" type="presOf" srcId="{E115D013-888C-43D0-B2F8-361C4E426CEA}" destId="{AE9C5FE8-2B02-409B-A2DC-9011A4686407}" srcOrd="0" destOrd="0" presId="urn:microsoft.com/office/officeart/2008/layout/LinedList"/>
    <dgm:cxn modelId="{2DAE72A7-D32F-4A2D-B6C1-FE1C8E477F24}" type="presOf" srcId="{8E565E2F-0211-4ACA-8C44-1A28DBB7C6CD}" destId="{687F1B50-785C-451B-B55B-D97DC9C29FA7}" srcOrd="0" destOrd="0" presId="urn:microsoft.com/office/officeart/2008/layout/LinedList"/>
    <dgm:cxn modelId="{F399C9CC-3B40-4B64-B47D-3347828A2D44}" srcId="{09CF55F2-0DD7-48E4-99E8-7FE4BB187310}" destId="{25F04990-06AF-4A80-8ED9-631E025BE9D1}" srcOrd="0" destOrd="0" parTransId="{CC856489-1A9E-4BD3-918B-BC0F982FF1E0}" sibTransId="{35B7DB92-369C-4500-BFF5-44C6D57AA790}"/>
    <dgm:cxn modelId="{A6808CD8-1D89-4371-BD03-8B70D79A74C4}" srcId="{09CF55F2-0DD7-48E4-99E8-7FE4BB187310}" destId="{5A756624-9D16-4136-8E9A-3464C14D35F0}" srcOrd="1" destOrd="0" parTransId="{55A911D3-895D-4B16-934C-76B2B25CFBC4}" sibTransId="{BC508A7D-25FC-4DD3-B5F3-CCCFE64C3233}"/>
    <dgm:cxn modelId="{EB82DBE8-1D67-43BC-B135-3A233A8DE749}" srcId="{09CF55F2-0DD7-48E4-99E8-7FE4BB187310}" destId="{8E565E2F-0211-4ACA-8C44-1A28DBB7C6CD}" srcOrd="4" destOrd="0" parTransId="{416DE5C1-9075-4B0D-87F8-CB5250F079F0}" sibTransId="{140C3351-D184-482F-9D70-6DBAD600E35D}"/>
    <dgm:cxn modelId="{156358F6-A27D-4C39-9EEC-AB89506CBA32}" srcId="{09CF55F2-0DD7-48E4-99E8-7FE4BB187310}" destId="{A92EB993-598E-4329-BC97-EC52E95DABA7}" srcOrd="2" destOrd="0" parTransId="{1E819A87-7A3E-4DAA-81A6-51A91781FD15}" sibTransId="{F378B22D-19E3-42DB-9D14-6D466FA8FDFC}"/>
    <dgm:cxn modelId="{644455FA-89E2-4630-93C9-AD9EA20779EB}" type="presOf" srcId="{09CF55F2-0DD7-48E4-99E8-7FE4BB187310}" destId="{C1AFAA83-B3BE-4236-B501-FB99509186CB}" srcOrd="0" destOrd="0" presId="urn:microsoft.com/office/officeart/2008/layout/LinedList"/>
    <dgm:cxn modelId="{B7E06E77-8FBD-42A7-9036-5E184C837B40}" type="presParOf" srcId="{C1AFAA83-B3BE-4236-B501-FB99509186CB}" destId="{3242653D-7AFF-4646-BF25-F46087B0FB5D}" srcOrd="0" destOrd="0" presId="urn:microsoft.com/office/officeart/2008/layout/LinedList"/>
    <dgm:cxn modelId="{56A63EE2-4374-44F8-BB13-AFDED87FC0EE}" type="presParOf" srcId="{C1AFAA83-B3BE-4236-B501-FB99509186CB}" destId="{4C422FDB-2B5C-437F-AADB-F5D73BEBF11E}" srcOrd="1" destOrd="0" presId="urn:microsoft.com/office/officeart/2008/layout/LinedList"/>
    <dgm:cxn modelId="{ABCDCAA2-2842-4953-855B-5C7A72CE47FE}" type="presParOf" srcId="{4C422FDB-2B5C-437F-AADB-F5D73BEBF11E}" destId="{BF57F732-41F2-4EDA-A193-1E0F0FB777B7}" srcOrd="0" destOrd="0" presId="urn:microsoft.com/office/officeart/2008/layout/LinedList"/>
    <dgm:cxn modelId="{09BA7F98-DBC4-4D8B-A4C7-AAE44FF59618}" type="presParOf" srcId="{4C422FDB-2B5C-437F-AADB-F5D73BEBF11E}" destId="{2E2C63A6-DD2E-4836-BC0C-A33ED48B1843}" srcOrd="1" destOrd="0" presId="urn:microsoft.com/office/officeart/2008/layout/LinedList"/>
    <dgm:cxn modelId="{DB9CEFF8-62F4-482C-9ACF-EBF1F8AA648B}" type="presParOf" srcId="{C1AFAA83-B3BE-4236-B501-FB99509186CB}" destId="{24165E1A-F1EB-4A46-A4A5-89CEF5DF555D}" srcOrd="2" destOrd="0" presId="urn:microsoft.com/office/officeart/2008/layout/LinedList"/>
    <dgm:cxn modelId="{643D8227-C099-434F-B2ED-173522B88C96}" type="presParOf" srcId="{C1AFAA83-B3BE-4236-B501-FB99509186CB}" destId="{C7FB5863-10B8-4566-8506-AA9EC711D023}" srcOrd="3" destOrd="0" presId="urn:microsoft.com/office/officeart/2008/layout/LinedList"/>
    <dgm:cxn modelId="{E46D78B7-A0B5-4693-A5E6-51727102B036}" type="presParOf" srcId="{C7FB5863-10B8-4566-8506-AA9EC711D023}" destId="{969A3D0F-5425-4B83-ABF8-AE21883C5AC0}" srcOrd="0" destOrd="0" presId="urn:microsoft.com/office/officeart/2008/layout/LinedList"/>
    <dgm:cxn modelId="{164C3A47-B28E-4AB1-BDC8-54E68434944F}" type="presParOf" srcId="{C7FB5863-10B8-4566-8506-AA9EC711D023}" destId="{CD7F7436-E73A-43ED-AACE-CC702780D891}" srcOrd="1" destOrd="0" presId="urn:microsoft.com/office/officeart/2008/layout/LinedList"/>
    <dgm:cxn modelId="{6410D698-0F54-412B-AA21-A676ABEEF42D}" type="presParOf" srcId="{C1AFAA83-B3BE-4236-B501-FB99509186CB}" destId="{6E395559-95A8-4D35-B002-800B6CB01F1D}" srcOrd="4" destOrd="0" presId="urn:microsoft.com/office/officeart/2008/layout/LinedList"/>
    <dgm:cxn modelId="{CB220846-4E56-4E23-AF48-66C0F7555611}" type="presParOf" srcId="{C1AFAA83-B3BE-4236-B501-FB99509186CB}" destId="{AED3C409-6E5F-4A6A-A5C7-F9C4F6062D6C}" srcOrd="5" destOrd="0" presId="urn:microsoft.com/office/officeart/2008/layout/LinedList"/>
    <dgm:cxn modelId="{717245BD-9918-43B5-91D5-30C8BB3B3879}" type="presParOf" srcId="{AED3C409-6E5F-4A6A-A5C7-F9C4F6062D6C}" destId="{7F376697-2C0F-4E9C-9847-BDAD3AE7872C}" srcOrd="0" destOrd="0" presId="urn:microsoft.com/office/officeart/2008/layout/LinedList"/>
    <dgm:cxn modelId="{8F5DF517-B17C-4172-9EBC-B5A4D4A238EA}" type="presParOf" srcId="{AED3C409-6E5F-4A6A-A5C7-F9C4F6062D6C}" destId="{F355D475-EC49-4798-B286-D12B97EA2773}" srcOrd="1" destOrd="0" presId="urn:microsoft.com/office/officeart/2008/layout/LinedList"/>
    <dgm:cxn modelId="{8F4C7567-CC17-48DE-A30B-1299E5827E00}" type="presParOf" srcId="{C1AFAA83-B3BE-4236-B501-FB99509186CB}" destId="{431076F1-F5D8-49E3-8F0A-BDB0B9C61353}" srcOrd="6" destOrd="0" presId="urn:microsoft.com/office/officeart/2008/layout/LinedList"/>
    <dgm:cxn modelId="{0AF027AD-8B95-4B41-97DF-E7BFBC14443D}" type="presParOf" srcId="{C1AFAA83-B3BE-4236-B501-FB99509186CB}" destId="{D107693D-26A2-4971-BBF7-46BC5AECDF8E}" srcOrd="7" destOrd="0" presId="urn:microsoft.com/office/officeart/2008/layout/LinedList"/>
    <dgm:cxn modelId="{E07EDC81-85DE-4C4F-9DCA-9907EE534C96}" type="presParOf" srcId="{D107693D-26A2-4971-BBF7-46BC5AECDF8E}" destId="{AE9C5FE8-2B02-409B-A2DC-9011A4686407}" srcOrd="0" destOrd="0" presId="urn:microsoft.com/office/officeart/2008/layout/LinedList"/>
    <dgm:cxn modelId="{DC1A794E-5761-4409-9DD6-EACACB0CDB14}" type="presParOf" srcId="{D107693D-26A2-4971-BBF7-46BC5AECDF8E}" destId="{E65D6C34-13BD-4D0F-9918-23727F81E35E}" srcOrd="1" destOrd="0" presId="urn:microsoft.com/office/officeart/2008/layout/LinedList"/>
    <dgm:cxn modelId="{5903F080-FDFA-4954-B3B3-960ADC86A8FD}" type="presParOf" srcId="{C1AFAA83-B3BE-4236-B501-FB99509186CB}" destId="{434B1832-431D-460A-A012-B3C80603950B}" srcOrd="8" destOrd="0" presId="urn:microsoft.com/office/officeart/2008/layout/LinedList"/>
    <dgm:cxn modelId="{05A5A2B6-3282-48D0-994D-00E7E7686998}" type="presParOf" srcId="{C1AFAA83-B3BE-4236-B501-FB99509186CB}" destId="{2D374B15-1383-4D5F-B878-AA4C254A4EB6}" srcOrd="9" destOrd="0" presId="urn:microsoft.com/office/officeart/2008/layout/LinedList"/>
    <dgm:cxn modelId="{AEC5443A-C5EF-4FFD-98B5-5BC07E3285EB}" type="presParOf" srcId="{2D374B15-1383-4D5F-B878-AA4C254A4EB6}" destId="{687F1B50-785C-451B-B55B-D97DC9C29FA7}" srcOrd="0" destOrd="0" presId="urn:microsoft.com/office/officeart/2008/layout/LinedList"/>
    <dgm:cxn modelId="{ACC49063-02D0-4EAB-B375-6B961CB45949}" type="presParOf" srcId="{2D374B15-1383-4D5F-B878-AA4C254A4EB6}" destId="{023A94A8-8059-473C-AF5F-692FFA0B9637}" srcOrd="1" destOrd="0" presId="urn:microsoft.com/office/officeart/2008/layout/LinedList"/>
    <dgm:cxn modelId="{F727F4B2-F1AF-454D-9644-60629C92EDE4}" type="presParOf" srcId="{C1AFAA83-B3BE-4236-B501-FB99509186CB}" destId="{0DD62A77-3929-4E21-B431-BBDF3D535FBD}" srcOrd="10" destOrd="0" presId="urn:microsoft.com/office/officeart/2008/layout/LinedList"/>
    <dgm:cxn modelId="{5F92F84A-FED8-4B1C-8280-75500E1F5801}" type="presParOf" srcId="{C1AFAA83-B3BE-4236-B501-FB99509186CB}" destId="{6181041F-35E0-4A41-A04D-99CEAEE9B76D}" srcOrd="11" destOrd="0" presId="urn:microsoft.com/office/officeart/2008/layout/LinedList"/>
    <dgm:cxn modelId="{12AB2AA5-E385-4385-AF36-EC7C0B65F65A}" type="presParOf" srcId="{6181041F-35E0-4A41-A04D-99CEAEE9B76D}" destId="{F39524F4-0A04-4B54-A436-12FC648A4E80}" srcOrd="0" destOrd="0" presId="urn:microsoft.com/office/officeart/2008/layout/LinedList"/>
    <dgm:cxn modelId="{4B4DFE15-F03D-4885-99CD-32542A4C7C8D}" type="presParOf" srcId="{6181041F-35E0-4A41-A04D-99CEAEE9B76D}" destId="{D03D650F-0AF6-4BAF-BEC0-A209F3FF74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28FB37-179D-4467-8337-4EEC7CD9E3C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F303BFB-1039-4BC5-8FAD-046BDEBE07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Empirical / phenomenological</a:t>
          </a:r>
        </a:p>
      </dgm:t>
    </dgm:pt>
    <dgm:pt modelId="{F5900BDD-B959-4EF9-8FDA-BF2B9523E737}" type="parTrans" cxnId="{926EB5A0-7571-4B13-AC82-E235470C092D}">
      <dgm:prSet/>
      <dgm:spPr/>
      <dgm:t>
        <a:bodyPr/>
        <a:lstStyle/>
        <a:p>
          <a:endParaRPr lang="en-US"/>
        </a:p>
      </dgm:t>
    </dgm:pt>
    <dgm:pt modelId="{356C2B9A-F113-42A9-BF84-D39FCA4CC6FA}" type="sibTrans" cxnId="{926EB5A0-7571-4B13-AC82-E235470C092D}">
      <dgm:prSet/>
      <dgm:spPr/>
      <dgm:t>
        <a:bodyPr/>
        <a:lstStyle/>
        <a:p>
          <a:endParaRPr lang="en-US"/>
        </a:p>
      </dgm:t>
    </dgm:pt>
    <dgm:pt modelId="{2D4B5BF3-B2DF-48B3-80C8-6A79F65A85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Constructed to “look right”</a:t>
          </a:r>
        </a:p>
      </dgm:t>
    </dgm:pt>
    <dgm:pt modelId="{61B1386F-A915-4F48-A476-6ABB90F4DCC2}" type="parTrans" cxnId="{48104D97-D611-478D-B83F-EB9CF9B92726}">
      <dgm:prSet/>
      <dgm:spPr/>
      <dgm:t>
        <a:bodyPr/>
        <a:lstStyle/>
        <a:p>
          <a:endParaRPr lang="en-US"/>
        </a:p>
      </dgm:t>
    </dgm:pt>
    <dgm:pt modelId="{C6BDB2EF-D4C6-478C-AF97-620263521CC7}" type="sibTrans" cxnId="{48104D97-D611-478D-B83F-EB9CF9B92726}">
      <dgm:prSet/>
      <dgm:spPr/>
      <dgm:t>
        <a:bodyPr/>
        <a:lstStyle/>
        <a:p>
          <a:endParaRPr lang="en-US"/>
        </a:p>
      </dgm:t>
    </dgm:pt>
    <dgm:pt modelId="{72C68AAB-C8A3-4E7B-B14C-98E3A8E1E0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Measured</a:t>
          </a:r>
        </a:p>
      </dgm:t>
    </dgm:pt>
    <dgm:pt modelId="{EE2141BE-AAC8-4767-9C79-6BAC31A0BCAE}" type="parTrans" cxnId="{CA590A8F-7241-43FE-B7DD-48EFA1172E06}">
      <dgm:prSet/>
      <dgm:spPr/>
      <dgm:t>
        <a:bodyPr/>
        <a:lstStyle/>
        <a:p>
          <a:endParaRPr lang="en-US"/>
        </a:p>
      </dgm:t>
    </dgm:pt>
    <dgm:pt modelId="{EEF671E9-86A0-403A-8C72-426F31394076}" type="sibTrans" cxnId="{CA590A8F-7241-43FE-B7DD-48EFA1172E06}">
      <dgm:prSet/>
      <dgm:spPr/>
      <dgm:t>
        <a:bodyPr/>
        <a:lstStyle/>
        <a:p>
          <a:endParaRPr lang="en-US"/>
        </a:p>
      </dgm:t>
    </dgm:pt>
    <dgm:pt modelId="{D5EC11F7-A204-4F80-B42C-FEACF8459B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Physically expensive to measure</a:t>
          </a:r>
        </a:p>
      </dgm:t>
    </dgm:pt>
    <dgm:pt modelId="{92446A23-7D5A-426F-A5F3-2A1C20E78F31}" type="parTrans" cxnId="{48730259-9CB5-4F31-B01A-683676ADD971}">
      <dgm:prSet/>
      <dgm:spPr/>
      <dgm:t>
        <a:bodyPr/>
        <a:lstStyle/>
        <a:p>
          <a:endParaRPr lang="en-US"/>
        </a:p>
      </dgm:t>
    </dgm:pt>
    <dgm:pt modelId="{E21167DB-F271-4CF1-BFDE-6785379BEEEE}" type="sibTrans" cxnId="{48730259-9CB5-4F31-B01A-683676ADD971}">
      <dgm:prSet/>
      <dgm:spPr/>
      <dgm:t>
        <a:bodyPr/>
        <a:lstStyle/>
        <a:p>
          <a:endParaRPr lang="en-US"/>
        </a:p>
      </dgm:t>
    </dgm:pt>
    <dgm:pt modelId="{5006475C-D701-42E2-8858-D2C7D52617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Huge storage requirements</a:t>
          </a:r>
        </a:p>
      </dgm:t>
    </dgm:pt>
    <dgm:pt modelId="{E8B618A1-33EA-4141-B7D5-C818BFA7D767}" type="parTrans" cxnId="{F52ADDC7-6D2A-4368-94F8-DCC5F879A9AB}">
      <dgm:prSet/>
      <dgm:spPr/>
      <dgm:t>
        <a:bodyPr/>
        <a:lstStyle/>
        <a:p>
          <a:endParaRPr lang="en-US"/>
        </a:p>
      </dgm:t>
    </dgm:pt>
    <dgm:pt modelId="{8FC220A7-23A3-4617-A793-BD57064ECA83}" type="sibTrans" cxnId="{F52ADDC7-6D2A-4368-94F8-DCC5F879A9AB}">
      <dgm:prSet/>
      <dgm:spPr/>
      <dgm:t>
        <a:bodyPr/>
        <a:lstStyle/>
        <a:p>
          <a:endParaRPr lang="en-US"/>
        </a:p>
      </dgm:t>
    </dgm:pt>
    <dgm:pt modelId="{991E5DE3-418C-4BB4-A4D5-A3583C33A6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Limited creative control</a:t>
          </a:r>
        </a:p>
      </dgm:t>
    </dgm:pt>
    <dgm:pt modelId="{DFCBD6EC-862B-4544-BF9A-F6688A5806A4}" type="parTrans" cxnId="{C0DBC3F7-6B08-4B8D-934E-3ABD497435F2}">
      <dgm:prSet/>
      <dgm:spPr/>
      <dgm:t>
        <a:bodyPr/>
        <a:lstStyle/>
        <a:p>
          <a:endParaRPr lang="en-US"/>
        </a:p>
      </dgm:t>
    </dgm:pt>
    <dgm:pt modelId="{2ED1569F-ECD2-42CF-93AB-4EE2F8EE9480}" type="sibTrans" cxnId="{C0DBC3F7-6B08-4B8D-934E-3ABD497435F2}">
      <dgm:prSet/>
      <dgm:spPr/>
      <dgm:t>
        <a:bodyPr/>
        <a:lstStyle/>
        <a:p>
          <a:endParaRPr lang="en-US"/>
        </a:p>
      </dgm:t>
    </dgm:pt>
    <dgm:pt modelId="{F3FDFCD4-B6CD-4205-B9C9-A899E77577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Physically based</a:t>
          </a:r>
        </a:p>
      </dgm:t>
    </dgm:pt>
    <dgm:pt modelId="{D5AAA998-207D-433E-AAD9-6501297F07B1}" type="parTrans" cxnId="{FB6E692A-B99A-420B-8907-775DC1B7EA8F}">
      <dgm:prSet/>
      <dgm:spPr/>
      <dgm:t>
        <a:bodyPr/>
        <a:lstStyle/>
        <a:p>
          <a:endParaRPr lang="en-US"/>
        </a:p>
      </dgm:t>
    </dgm:pt>
    <dgm:pt modelId="{23D26A65-7C1F-413D-A78E-FDA153FDB237}" type="sibTrans" cxnId="{FB6E692A-B99A-420B-8907-775DC1B7EA8F}">
      <dgm:prSet/>
      <dgm:spPr/>
      <dgm:t>
        <a:bodyPr/>
        <a:lstStyle/>
        <a:p>
          <a:endParaRPr lang="en-US"/>
        </a:p>
      </dgm:t>
    </dgm:pt>
    <dgm:pt modelId="{476BECB2-51A7-4620-9C56-1728F0448E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Mathematical analysis of physics</a:t>
          </a:r>
        </a:p>
      </dgm:t>
    </dgm:pt>
    <dgm:pt modelId="{380C746D-D2A1-4598-AF41-6997A6F369F2}" type="parTrans" cxnId="{D5286735-58E5-4204-9F7D-76082C8E07A6}">
      <dgm:prSet/>
      <dgm:spPr/>
      <dgm:t>
        <a:bodyPr/>
        <a:lstStyle/>
        <a:p>
          <a:endParaRPr lang="en-US"/>
        </a:p>
      </dgm:t>
    </dgm:pt>
    <dgm:pt modelId="{CB29CC94-DB44-4F20-A10C-990FCD76CE45}" type="sibTrans" cxnId="{D5286735-58E5-4204-9F7D-76082C8E07A6}">
      <dgm:prSet/>
      <dgm:spPr/>
      <dgm:t>
        <a:bodyPr/>
        <a:lstStyle/>
        <a:p>
          <a:endParaRPr lang="en-US"/>
        </a:p>
      </dgm:t>
    </dgm:pt>
    <dgm:pt modelId="{EFB4FE39-EF0A-4E40-8542-17AAEE093EEE}" type="pres">
      <dgm:prSet presAssocID="{B528FB37-179D-4467-8337-4EEC7CD9E3C6}" presName="root" presStyleCnt="0">
        <dgm:presLayoutVars>
          <dgm:dir/>
          <dgm:resizeHandles val="exact"/>
        </dgm:presLayoutVars>
      </dgm:prSet>
      <dgm:spPr/>
    </dgm:pt>
    <dgm:pt modelId="{60FB9324-74E7-49B6-9AE4-D8061537F964}" type="pres">
      <dgm:prSet presAssocID="{CF303BFB-1039-4BC5-8FAD-046BDEBE078D}" presName="compNode" presStyleCnt="0"/>
      <dgm:spPr/>
    </dgm:pt>
    <dgm:pt modelId="{EA9CA7F4-C495-42C5-82E0-40727334FF40}" type="pres">
      <dgm:prSet presAssocID="{CF303BFB-1039-4BC5-8FAD-046BDEBE078D}" presName="bgRect" presStyleLbl="bgShp" presStyleIdx="0" presStyleCnt="3"/>
      <dgm:spPr/>
    </dgm:pt>
    <dgm:pt modelId="{33D7311E-8461-4D64-8AAA-2CD91F8D40F2}" type="pres">
      <dgm:prSet presAssocID="{CF303BFB-1039-4BC5-8FAD-046BDEBE07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N"/>
        </a:ext>
      </dgm:extLst>
    </dgm:pt>
    <dgm:pt modelId="{45900D2E-CBA0-472B-BC90-C62D2B181713}" type="pres">
      <dgm:prSet presAssocID="{CF303BFB-1039-4BC5-8FAD-046BDEBE078D}" presName="spaceRect" presStyleCnt="0"/>
      <dgm:spPr/>
    </dgm:pt>
    <dgm:pt modelId="{D698D7BD-AB26-4BE3-9DAB-50C8644E3B04}" type="pres">
      <dgm:prSet presAssocID="{CF303BFB-1039-4BC5-8FAD-046BDEBE078D}" presName="parTx" presStyleLbl="revTx" presStyleIdx="0" presStyleCnt="6">
        <dgm:presLayoutVars>
          <dgm:chMax val="0"/>
          <dgm:chPref val="0"/>
        </dgm:presLayoutVars>
      </dgm:prSet>
      <dgm:spPr/>
    </dgm:pt>
    <dgm:pt modelId="{099C638C-B984-4404-941D-80F2596526CC}" type="pres">
      <dgm:prSet presAssocID="{CF303BFB-1039-4BC5-8FAD-046BDEBE078D}" presName="desTx" presStyleLbl="revTx" presStyleIdx="1" presStyleCnt="6">
        <dgm:presLayoutVars/>
      </dgm:prSet>
      <dgm:spPr/>
    </dgm:pt>
    <dgm:pt modelId="{9F6042D7-A27D-4CD2-8ABD-7A53365EB2B4}" type="pres">
      <dgm:prSet presAssocID="{356C2B9A-F113-42A9-BF84-D39FCA4CC6FA}" presName="sibTrans" presStyleCnt="0"/>
      <dgm:spPr/>
    </dgm:pt>
    <dgm:pt modelId="{42B8C0B9-DBB4-4A9D-82C9-EF5994E9D65C}" type="pres">
      <dgm:prSet presAssocID="{72C68AAB-C8A3-4E7B-B14C-98E3A8E1E01F}" presName="compNode" presStyleCnt="0"/>
      <dgm:spPr/>
    </dgm:pt>
    <dgm:pt modelId="{1C64EEDD-32AD-4727-94C9-827653F9C640}" type="pres">
      <dgm:prSet presAssocID="{72C68AAB-C8A3-4E7B-B14C-98E3A8E1E01F}" presName="bgRect" presStyleLbl="bgShp" presStyleIdx="1" presStyleCnt="3"/>
      <dgm:spPr/>
    </dgm:pt>
    <dgm:pt modelId="{40BB61D0-8200-46C2-9252-6CCF66FDE6B8}" type="pres">
      <dgm:prSet presAssocID="{72C68AAB-C8A3-4E7B-B14C-98E3A8E1E0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4E91FEA3-93B1-4663-9866-7C0C3C0115E4}" type="pres">
      <dgm:prSet presAssocID="{72C68AAB-C8A3-4E7B-B14C-98E3A8E1E01F}" presName="spaceRect" presStyleCnt="0"/>
      <dgm:spPr/>
    </dgm:pt>
    <dgm:pt modelId="{EFCC8C0F-D5FA-4C3E-8D9A-E1684105A102}" type="pres">
      <dgm:prSet presAssocID="{72C68AAB-C8A3-4E7B-B14C-98E3A8E1E01F}" presName="parTx" presStyleLbl="revTx" presStyleIdx="2" presStyleCnt="6">
        <dgm:presLayoutVars>
          <dgm:chMax val="0"/>
          <dgm:chPref val="0"/>
        </dgm:presLayoutVars>
      </dgm:prSet>
      <dgm:spPr/>
    </dgm:pt>
    <dgm:pt modelId="{B0E51B15-55A8-4C02-9DF3-8D3546EDCFE2}" type="pres">
      <dgm:prSet presAssocID="{72C68AAB-C8A3-4E7B-B14C-98E3A8E1E01F}" presName="desTx" presStyleLbl="revTx" presStyleIdx="3" presStyleCnt="6">
        <dgm:presLayoutVars/>
      </dgm:prSet>
      <dgm:spPr/>
    </dgm:pt>
    <dgm:pt modelId="{C8D2FF2D-6E2D-489D-9D95-8F4ED9FC2F4E}" type="pres">
      <dgm:prSet presAssocID="{EEF671E9-86A0-403A-8C72-426F31394076}" presName="sibTrans" presStyleCnt="0"/>
      <dgm:spPr/>
    </dgm:pt>
    <dgm:pt modelId="{966DE76B-852B-4F48-98CA-5AE2F52F42D4}" type="pres">
      <dgm:prSet presAssocID="{F3FDFCD4-B6CD-4205-B9C9-A899E77577EB}" presName="compNode" presStyleCnt="0"/>
      <dgm:spPr/>
    </dgm:pt>
    <dgm:pt modelId="{670265B1-19CF-47D2-B0B7-12269F48ED3D}" type="pres">
      <dgm:prSet presAssocID="{F3FDFCD4-B6CD-4205-B9C9-A899E77577EB}" presName="bgRect" presStyleLbl="bgShp" presStyleIdx="2" presStyleCnt="3"/>
      <dgm:spPr/>
    </dgm:pt>
    <dgm:pt modelId="{1438BD94-B137-4D51-B953-845A4CA11A0C}" type="pres">
      <dgm:prSet presAssocID="{F3FDFCD4-B6CD-4205-B9C9-A899E77577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Átomo"/>
        </a:ext>
      </dgm:extLst>
    </dgm:pt>
    <dgm:pt modelId="{482B4084-2C59-4DF3-93C8-CC45625EB663}" type="pres">
      <dgm:prSet presAssocID="{F3FDFCD4-B6CD-4205-B9C9-A899E77577EB}" presName="spaceRect" presStyleCnt="0"/>
      <dgm:spPr/>
    </dgm:pt>
    <dgm:pt modelId="{AC311AF8-CC46-4B65-83E6-1A7B55082539}" type="pres">
      <dgm:prSet presAssocID="{F3FDFCD4-B6CD-4205-B9C9-A899E77577EB}" presName="parTx" presStyleLbl="revTx" presStyleIdx="4" presStyleCnt="6">
        <dgm:presLayoutVars>
          <dgm:chMax val="0"/>
          <dgm:chPref val="0"/>
        </dgm:presLayoutVars>
      </dgm:prSet>
      <dgm:spPr/>
    </dgm:pt>
    <dgm:pt modelId="{3F1865B2-43C7-476C-8AA1-ECD03C49A985}" type="pres">
      <dgm:prSet presAssocID="{F3FDFCD4-B6CD-4205-B9C9-A899E77577EB}" presName="desTx" presStyleLbl="revTx" presStyleIdx="5" presStyleCnt="6">
        <dgm:presLayoutVars/>
      </dgm:prSet>
      <dgm:spPr/>
    </dgm:pt>
  </dgm:ptLst>
  <dgm:cxnLst>
    <dgm:cxn modelId="{9747370D-0004-4C80-95A8-21DC2552B345}" type="presOf" srcId="{B528FB37-179D-4467-8337-4EEC7CD9E3C6}" destId="{EFB4FE39-EF0A-4E40-8542-17AAEE093EEE}" srcOrd="0" destOrd="0" presId="urn:microsoft.com/office/officeart/2018/2/layout/IconVerticalSolidList"/>
    <dgm:cxn modelId="{3A28830D-AC76-4CFF-A00D-845CD9DAEC19}" type="presOf" srcId="{72C68AAB-C8A3-4E7B-B14C-98E3A8E1E01F}" destId="{EFCC8C0F-D5FA-4C3E-8D9A-E1684105A102}" srcOrd="0" destOrd="0" presId="urn:microsoft.com/office/officeart/2018/2/layout/IconVerticalSolidList"/>
    <dgm:cxn modelId="{FB6E692A-B99A-420B-8907-775DC1B7EA8F}" srcId="{B528FB37-179D-4467-8337-4EEC7CD9E3C6}" destId="{F3FDFCD4-B6CD-4205-B9C9-A899E77577EB}" srcOrd="2" destOrd="0" parTransId="{D5AAA998-207D-433E-AAD9-6501297F07B1}" sibTransId="{23D26A65-7C1F-413D-A78E-FDA153FDB237}"/>
    <dgm:cxn modelId="{CE2E4D2B-3841-4E4A-8915-C21776A8A779}" type="presOf" srcId="{5006475C-D701-42E2-8858-D2C7D52617D4}" destId="{B0E51B15-55A8-4C02-9DF3-8D3546EDCFE2}" srcOrd="0" destOrd="1" presId="urn:microsoft.com/office/officeart/2018/2/layout/IconVerticalSolidList"/>
    <dgm:cxn modelId="{57259C31-7248-4197-B7E9-E8EB1AA1FAFB}" type="presOf" srcId="{F3FDFCD4-B6CD-4205-B9C9-A899E77577EB}" destId="{AC311AF8-CC46-4B65-83E6-1A7B55082539}" srcOrd="0" destOrd="0" presId="urn:microsoft.com/office/officeart/2018/2/layout/IconVerticalSolidList"/>
    <dgm:cxn modelId="{D5286735-58E5-4204-9F7D-76082C8E07A6}" srcId="{F3FDFCD4-B6CD-4205-B9C9-A899E77577EB}" destId="{476BECB2-51A7-4620-9C56-1728F0448E85}" srcOrd="0" destOrd="0" parTransId="{380C746D-D2A1-4598-AF41-6997A6F369F2}" sibTransId="{CB29CC94-DB44-4F20-A10C-990FCD76CE45}"/>
    <dgm:cxn modelId="{BC184D49-9BD1-4AAE-B929-AC697D5535B4}" type="presOf" srcId="{476BECB2-51A7-4620-9C56-1728F0448E85}" destId="{3F1865B2-43C7-476C-8AA1-ECD03C49A985}" srcOrd="0" destOrd="0" presId="urn:microsoft.com/office/officeart/2018/2/layout/IconVerticalSolidList"/>
    <dgm:cxn modelId="{88639C6B-A605-43E3-A6F8-EAD531317CA8}" type="presOf" srcId="{2D4B5BF3-B2DF-48B3-80C8-6A79F65A8585}" destId="{099C638C-B984-4404-941D-80F2596526CC}" srcOrd="0" destOrd="0" presId="urn:microsoft.com/office/officeart/2018/2/layout/IconVerticalSolidList"/>
    <dgm:cxn modelId="{48730259-9CB5-4F31-B01A-683676ADD971}" srcId="{72C68AAB-C8A3-4E7B-B14C-98E3A8E1E01F}" destId="{D5EC11F7-A204-4F80-B42C-FEACF8459B23}" srcOrd="0" destOrd="0" parTransId="{92446A23-7D5A-426F-A5F3-2A1C20E78F31}" sibTransId="{E21167DB-F271-4CF1-BFDE-6785379BEEEE}"/>
    <dgm:cxn modelId="{49F1197B-F095-4370-A19E-037461542C21}" type="presOf" srcId="{991E5DE3-418C-4BB4-A4D5-A3583C33A6B1}" destId="{B0E51B15-55A8-4C02-9DF3-8D3546EDCFE2}" srcOrd="0" destOrd="2" presId="urn:microsoft.com/office/officeart/2018/2/layout/IconVerticalSolidList"/>
    <dgm:cxn modelId="{CA590A8F-7241-43FE-B7DD-48EFA1172E06}" srcId="{B528FB37-179D-4467-8337-4EEC7CD9E3C6}" destId="{72C68AAB-C8A3-4E7B-B14C-98E3A8E1E01F}" srcOrd="1" destOrd="0" parTransId="{EE2141BE-AAC8-4767-9C79-6BAC31A0BCAE}" sibTransId="{EEF671E9-86A0-403A-8C72-426F31394076}"/>
    <dgm:cxn modelId="{48104D97-D611-478D-B83F-EB9CF9B92726}" srcId="{CF303BFB-1039-4BC5-8FAD-046BDEBE078D}" destId="{2D4B5BF3-B2DF-48B3-80C8-6A79F65A8585}" srcOrd="0" destOrd="0" parTransId="{61B1386F-A915-4F48-A476-6ABB90F4DCC2}" sibTransId="{C6BDB2EF-D4C6-478C-AF97-620263521CC7}"/>
    <dgm:cxn modelId="{926EB5A0-7571-4B13-AC82-E235470C092D}" srcId="{B528FB37-179D-4467-8337-4EEC7CD9E3C6}" destId="{CF303BFB-1039-4BC5-8FAD-046BDEBE078D}" srcOrd="0" destOrd="0" parTransId="{F5900BDD-B959-4EF9-8FDA-BF2B9523E737}" sibTransId="{356C2B9A-F113-42A9-BF84-D39FCA4CC6FA}"/>
    <dgm:cxn modelId="{D55CDEB3-D376-4E56-9688-97D4DC93E853}" type="presOf" srcId="{D5EC11F7-A204-4F80-B42C-FEACF8459B23}" destId="{B0E51B15-55A8-4C02-9DF3-8D3546EDCFE2}" srcOrd="0" destOrd="0" presId="urn:microsoft.com/office/officeart/2018/2/layout/IconVerticalSolidList"/>
    <dgm:cxn modelId="{F52ADDC7-6D2A-4368-94F8-DCC5F879A9AB}" srcId="{72C68AAB-C8A3-4E7B-B14C-98E3A8E1E01F}" destId="{5006475C-D701-42E2-8858-D2C7D52617D4}" srcOrd="1" destOrd="0" parTransId="{E8B618A1-33EA-4141-B7D5-C818BFA7D767}" sibTransId="{8FC220A7-23A3-4617-A793-BD57064ECA83}"/>
    <dgm:cxn modelId="{FA68A8EF-0A07-4519-8898-5E997FCD6902}" type="presOf" srcId="{CF303BFB-1039-4BC5-8FAD-046BDEBE078D}" destId="{D698D7BD-AB26-4BE3-9DAB-50C8644E3B04}" srcOrd="0" destOrd="0" presId="urn:microsoft.com/office/officeart/2018/2/layout/IconVerticalSolidList"/>
    <dgm:cxn modelId="{C0DBC3F7-6B08-4B8D-934E-3ABD497435F2}" srcId="{72C68AAB-C8A3-4E7B-B14C-98E3A8E1E01F}" destId="{991E5DE3-418C-4BB4-A4D5-A3583C33A6B1}" srcOrd="2" destOrd="0" parTransId="{DFCBD6EC-862B-4544-BF9A-F6688A5806A4}" sibTransId="{2ED1569F-ECD2-42CF-93AB-4EE2F8EE9480}"/>
    <dgm:cxn modelId="{04F7EDE8-843D-49E0-A826-39C261146BA1}" type="presParOf" srcId="{EFB4FE39-EF0A-4E40-8542-17AAEE093EEE}" destId="{60FB9324-74E7-49B6-9AE4-D8061537F964}" srcOrd="0" destOrd="0" presId="urn:microsoft.com/office/officeart/2018/2/layout/IconVerticalSolidList"/>
    <dgm:cxn modelId="{B5026D44-7DA9-4888-83E3-6028861C6340}" type="presParOf" srcId="{60FB9324-74E7-49B6-9AE4-D8061537F964}" destId="{EA9CA7F4-C495-42C5-82E0-40727334FF40}" srcOrd="0" destOrd="0" presId="urn:microsoft.com/office/officeart/2018/2/layout/IconVerticalSolidList"/>
    <dgm:cxn modelId="{3E918516-9AC4-4E06-8CCC-B7E180E10B26}" type="presParOf" srcId="{60FB9324-74E7-49B6-9AE4-D8061537F964}" destId="{33D7311E-8461-4D64-8AAA-2CD91F8D40F2}" srcOrd="1" destOrd="0" presId="urn:microsoft.com/office/officeart/2018/2/layout/IconVerticalSolidList"/>
    <dgm:cxn modelId="{0B6B1FAB-375A-4F84-B011-AD9803605711}" type="presParOf" srcId="{60FB9324-74E7-49B6-9AE4-D8061537F964}" destId="{45900D2E-CBA0-472B-BC90-C62D2B181713}" srcOrd="2" destOrd="0" presId="urn:microsoft.com/office/officeart/2018/2/layout/IconVerticalSolidList"/>
    <dgm:cxn modelId="{F8B3114D-F5B6-47AA-8E18-0ED26F441BA4}" type="presParOf" srcId="{60FB9324-74E7-49B6-9AE4-D8061537F964}" destId="{D698D7BD-AB26-4BE3-9DAB-50C8644E3B04}" srcOrd="3" destOrd="0" presId="urn:microsoft.com/office/officeart/2018/2/layout/IconVerticalSolidList"/>
    <dgm:cxn modelId="{38C578A8-C1D8-453A-9D49-7C440C88620F}" type="presParOf" srcId="{60FB9324-74E7-49B6-9AE4-D8061537F964}" destId="{099C638C-B984-4404-941D-80F2596526CC}" srcOrd="4" destOrd="0" presId="urn:microsoft.com/office/officeart/2018/2/layout/IconVerticalSolidList"/>
    <dgm:cxn modelId="{0354FA42-A6C7-46F8-BC24-C64C6BFC794C}" type="presParOf" srcId="{EFB4FE39-EF0A-4E40-8542-17AAEE093EEE}" destId="{9F6042D7-A27D-4CD2-8ABD-7A53365EB2B4}" srcOrd="1" destOrd="0" presId="urn:microsoft.com/office/officeart/2018/2/layout/IconVerticalSolidList"/>
    <dgm:cxn modelId="{F5845D0C-E81B-4FCF-B7F2-D72A3156A132}" type="presParOf" srcId="{EFB4FE39-EF0A-4E40-8542-17AAEE093EEE}" destId="{42B8C0B9-DBB4-4A9D-82C9-EF5994E9D65C}" srcOrd="2" destOrd="0" presId="urn:microsoft.com/office/officeart/2018/2/layout/IconVerticalSolidList"/>
    <dgm:cxn modelId="{1F1938B3-DF7F-4ECA-851E-26CDEC037654}" type="presParOf" srcId="{42B8C0B9-DBB4-4A9D-82C9-EF5994E9D65C}" destId="{1C64EEDD-32AD-4727-94C9-827653F9C640}" srcOrd="0" destOrd="0" presId="urn:microsoft.com/office/officeart/2018/2/layout/IconVerticalSolidList"/>
    <dgm:cxn modelId="{0BA817BB-50DE-4C62-ACA5-4EF5829896A0}" type="presParOf" srcId="{42B8C0B9-DBB4-4A9D-82C9-EF5994E9D65C}" destId="{40BB61D0-8200-46C2-9252-6CCF66FDE6B8}" srcOrd="1" destOrd="0" presId="urn:microsoft.com/office/officeart/2018/2/layout/IconVerticalSolidList"/>
    <dgm:cxn modelId="{A573AB12-470F-4B4A-847A-04BB152D9152}" type="presParOf" srcId="{42B8C0B9-DBB4-4A9D-82C9-EF5994E9D65C}" destId="{4E91FEA3-93B1-4663-9866-7C0C3C0115E4}" srcOrd="2" destOrd="0" presId="urn:microsoft.com/office/officeart/2018/2/layout/IconVerticalSolidList"/>
    <dgm:cxn modelId="{E2A9C0B7-1BF9-473F-B5A8-85AD9EC20F43}" type="presParOf" srcId="{42B8C0B9-DBB4-4A9D-82C9-EF5994E9D65C}" destId="{EFCC8C0F-D5FA-4C3E-8D9A-E1684105A102}" srcOrd="3" destOrd="0" presId="urn:microsoft.com/office/officeart/2018/2/layout/IconVerticalSolidList"/>
    <dgm:cxn modelId="{1189BDCA-9743-4B04-950B-0494341A54CC}" type="presParOf" srcId="{42B8C0B9-DBB4-4A9D-82C9-EF5994E9D65C}" destId="{B0E51B15-55A8-4C02-9DF3-8D3546EDCFE2}" srcOrd="4" destOrd="0" presId="urn:microsoft.com/office/officeart/2018/2/layout/IconVerticalSolidList"/>
    <dgm:cxn modelId="{39606775-F1FD-4F8D-B39E-C9F9282F6D8C}" type="presParOf" srcId="{EFB4FE39-EF0A-4E40-8542-17AAEE093EEE}" destId="{C8D2FF2D-6E2D-489D-9D95-8F4ED9FC2F4E}" srcOrd="3" destOrd="0" presId="urn:microsoft.com/office/officeart/2018/2/layout/IconVerticalSolidList"/>
    <dgm:cxn modelId="{51D9CB5F-E1E2-4D4F-97CB-0AB8D50256C5}" type="presParOf" srcId="{EFB4FE39-EF0A-4E40-8542-17AAEE093EEE}" destId="{966DE76B-852B-4F48-98CA-5AE2F52F42D4}" srcOrd="4" destOrd="0" presId="urn:microsoft.com/office/officeart/2018/2/layout/IconVerticalSolidList"/>
    <dgm:cxn modelId="{2CB1589B-5DA1-4CAC-AD93-84E0B8B68BAB}" type="presParOf" srcId="{966DE76B-852B-4F48-98CA-5AE2F52F42D4}" destId="{670265B1-19CF-47D2-B0B7-12269F48ED3D}" srcOrd="0" destOrd="0" presId="urn:microsoft.com/office/officeart/2018/2/layout/IconVerticalSolidList"/>
    <dgm:cxn modelId="{575E5441-EB1C-49CB-A2CF-90EF46580D4E}" type="presParOf" srcId="{966DE76B-852B-4F48-98CA-5AE2F52F42D4}" destId="{1438BD94-B137-4D51-B953-845A4CA11A0C}" srcOrd="1" destOrd="0" presId="urn:microsoft.com/office/officeart/2018/2/layout/IconVerticalSolidList"/>
    <dgm:cxn modelId="{7C2F27AA-EEEB-450F-BC51-541C8B291634}" type="presParOf" srcId="{966DE76B-852B-4F48-98CA-5AE2F52F42D4}" destId="{482B4084-2C59-4DF3-93C8-CC45625EB663}" srcOrd="2" destOrd="0" presId="urn:microsoft.com/office/officeart/2018/2/layout/IconVerticalSolidList"/>
    <dgm:cxn modelId="{D54835EB-7C7C-43D8-9702-9C836C65E8C9}" type="presParOf" srcId="{966DE76B-852B-4F48-98CA-5AE2F52F42D4}" destId="{AC311AF8-CC46-4B65-83E6-1A7B55082539}" srcOrd="3" destOrd="0" presId="urn:microsoft.com/office/officeart/2018/2/layout/IconVerticalSolidList"/>
    <dgm:cxn modelId="{623467F9-C0B7-428F-8704-35514A98F079}" type="presParOf" srcId="{966DE76B-852B-4F48-98CA-5AE2F52F42D4}" destId="{3F1865B2-43C7-476C-8AA1-ECD03C49A98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83758C-B8F3-48ED-A5E5-0773F04C823F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6A28BB59-8A6A-46BD-8A6E-6032899343B0}">
      <dgm:prSet/>
      <dgm:spPr/>
      <dgm:t>
        <a:bodyPr/>
        <a:lstStyle/>
        <a:p>
          <a:r>
            <a:rPr lang="en-US" dirty="0"/>
            <a:t>Energy Conservation</a:t>
          </a:r>
        </a:p>
      </dgm:t>
    </dgm:pt>
    <dgm:pt modelId="{F163B184-D59B-4C7C-B2F5-D6DA1AB23264}" type="parTrans" cxnId="{965B5783-7F10-423A-9909-83EA80605833}">
      <dgm:prSet/>
      <dgm:spPr/>
      <dgm:t>
        <a:bodyPr/>
        <a:lstStyle/>
        <a:p>
          <a:endParaRPr lang="en-US"/>
        </a:p>
      </dgm:t>
    </dgm:pt>
    <dgm:pt modelId="{7EB62792-7B9E-4AB9-9DD9-0F210F5D79E5}" type="sibTrans" cxnId="{965B5783-7F10-423A-9909-83EA80605833}">
      <dgm:prSet/>
      <dgm:spPr/>
      <dgm:t>
        <a:bodyPr/>
        <a:lstStyle/>
        <a:p>
          <a:endParaRPr lang="en-US"/>
        </a:p>
      </dgm:t>
    </dgm:pt>
    <dgm:pt modelId="{77C6247A-052F-4676-8F33-CD22141568E4}">
      <dgm:prSet/>
      <dgm:spPr/>
      <dgm:t>
        <a:bodyPr/>
        <a:lstStyle/>
        <a:p>
          <a:r>
            <a:rPr lang="en-US"/>
            <a:t>Reciprocity</a:t>
          </a:r>
        </a:p>
      </dgm:t>
    </dgm:pt>
    <dgm:pt modelId="{F492A916-F2DF-477B-A1F8-18AD7B7824BD}" type="parTrans" cxnId="{1C95A26E-B32C-4569-81C7-428873B274BD}">
      <dgm:prSet/>
      <dgm:spPr/>
      <dgm:t>
        <a:bodyPr/>
        <a:lstStyle/>
        <a:p>
          <a:endParaRPr lang="en-US"/>
        </a:p>
      </dgm:t>
    </dgm:pt>
    <dgm:pt modelId="{0CA0BF42-241A-4F38-9522-906C36D81ECB}" type="sibTrans" cxnId="{1C95A26E-B32C-4569-81C7-428873B274BD}">
      <dgm:prSet/>
      <dgm:spPr/>
      <dgm:t>
        <a:bodyPr/>
        <a:lstStyle/>
        <a:p>
          <a:endParaRPr lang="en-US"/>
        </a:p>
      </dgm:t>
    </dgm:pt>
    <dgm:pt modelId="{8EEC8920-7E61-4FFB-8602-C1D02B1A0907}">
      <dgm:prSet/>
      <dgm:spPr/>
      <dgm:t>
        <a:bodyPr/>
        <a:lstStyle/>
        <a:p>
          <a:r>
            <a:rPr lang="en-US"/>
            <a:t>Surface vs. Subsurface</a:t>
          </a:r>
        </a:p>
      </dgm:t>
    </dgm:pt>
    <dgm:pt modelId="{9F6C76FA-9422-41A4-B3D2-7439FF06F5C5}" type="parTrans" cxnId="{D683A2F4-A639-4E9D-832C-0DA44B8D6524}">
      <dgm:prSet/>
      <dgm:spPr/>
      <dgm:t>
        <a:bodyPr/>
        <a:lstStyle/>
        <a:p>
          <a:endParaRPr lang="en-US"/>
        </a:p>
      </dgm:t>
    </dgm:pt>
    <dgm:pt modelId="{A9379D2A-EFFA-43F0-9147-FABB6E034310}" type="sibTrans" cxnId="{D683A2F4-A639-4E9D-832C-0DA44B8D6524}">
      <dgm:prSet/>
      <dgm:spPr/>
      <dgm:t>
        <a:bodyPr/>
        <a:lstStyle/>
        <a:p>
          <a:endParaRPr lang="en-US"/>
        </a:p>
      </dgm:t>
    </dgm:pt>
    <dgm:pt modelId="{303F3A35-884E-4FCC-8F90-1617CDD833C5}">
      <dgm:prSet/>
      <dgm:spPr/>
      <dgm:t>
        <a:bodyPr/>
        <a:lstStyle/>
        <a:p>
          <a:r>
            <a:rPr lang="en-US"/>
            <a:t>Volumetric Representations</a:t>
          </a:r>
        </a:p>
      </dgm:t>
    </dgm:pt>
    <dgm:pt modelId="{ED4A12D6-80AB-42D9-8B90-307A033A7DFF}" type="parTrans" cxnId="{713A1116-5C6F-4946-BF04-E063ECE13B7A}">
      <dgm:prSet/>
      <dgm:spPr/>
      <dgm:t>
        <a:bodyPr/>
        <a:lstStyle/>
        <a:p>
          <a:endParaRPr lang="en-US"/>
        </a:p>
      </dgm:t>
    </dgm:pt>
    <dgm:pt modelId="{6EC1F0EA-CA08-4E13-9D39-246229F432ED}" type="sibTrans" cxnId="{713A1116-5C6F-4946-BF04-E063ECE13B7A}">
      <dgm:prSet/>
      <dgm:spPr/>
      <dgm:t>
        <a:bodyPr/>
        <a:lstStyle/>
        <a:p>
          <a:endParaRPr lang="en-US"/>
        </a:p>
      </dgm:t>
    </dgm:pt>
    <dgm:pt modelId="{749D2FA6-5604-48B3-A130-DD496FE481AF}">
      <dgm:prSet/>
      <dgm:spPr/>
      <dgm:t>
        <a:bodyPr/>
        <a:lstStyle/>
        <a:p>
          <a:r>
            <a:rPr lang="en-US"/>
            <a:t>Material Scale</a:t>
          </a:r>
        </a:p>
      </dgm:t>
    </dgm:pt>
    <dgm:pt modelId="{2A207635-8EED-4FF4-A3C1-4C48C78763D5}" type="parTrans" cxnId="{720C6E6C-13E2-4451-8663-485301A91529}">
      <dgm:prSet/>
      <dgm:spPr/>
      <dgm:t>
        <a:bodyPr/>
        <a:lstStyle/>
        <a:p>
          <a:endParaRPr lang="en-US"/>
        </a:p>
      </dgm:t>
    </dgm:pt>
    <dgm:pt modelId="{3962E5C9-149F-49EF-A7E3-DC25F913B372}" type="sibTrans" cxnId="{720C6E6C-13E2-4451-8663-485301A91529}">
      <dgm:prSet/>
      <dgm:spPr/>
      <dgm:t>
        <a:bodyPr/>
        <a:lstStyle/>
        <a:p>
          <a:endParaRPr lang="en-US"/>
        </a:p>
      </dgm:t>
    </dgm:pt>
    <dgm:pt modelId="{62DCCEFA-1011-4A8E-939D-0F38A6FFF18A}">
      <dgm:prSet/>
      <dgm:spPr/>
      <dgm:t>
        <a:bodyPr/>
        <a:lstStyle/>
        <a:p>
          <a:r>
            <a:rPr lang="en-US"/>
            <a:t>Specular Representation</a:t>
          </a:r>
        </a:p>
      </dgm:t>
    </dgm:pt>
    <dgm:pt modelId="{B1165088-B574-46EC-A11D-B9C989E129E9}" type="parTrans" cxnId="{A27394AB-1748-4647-B956-4A627B2B8059}">
      <dgm:prSet/>
      <dgm:spPr/>
      <dgm:t>
        <a:bodyPr/>
        <a:lstStyle/>
        <a:p>
          <a:endParaRPr lang="en-US"/>
        </a:p>
      </dgm:t>
    </dgm:pt>
    <dgm:pt modelId="{FF1F8DB1-56F6-4902-BA4C-576DE3DDE36D}" type="sibTrans" cxnId="{A27394AB-1748-4647-B956-4A627B2B8059}">
      <dgm:prSet/>
      <dgm:spPr/>
      <dgm:t>
        <a:bodyPr/>
        <a:lstStyle/>
        <a:p>
          <a:endParaRPr lang="en-US"/>
        </a:p>
      </dgm:t>
    </dgm:pt>
    <dgm:pt modelId="{4C545008-92F2-4A16-980A-E9678577B16E}" type="pres">
      <dgm:prSet presAssocID="{5383758C-B8F3-48ED-A5E5-0773F04C823F}" presName="linear" presStyleCnt="0">
        <dgm:presLayoutVars>
          <dgm:animLvl val="lvl"/>
          <dgm:resizeHandles val="exact"/>
        </dgm:presLayoutVars>
      </dgm:prSet>
      <dgm:spPr/>
    </dgm:pt>
    <dgm:pt modelId="{3E11FBD5-EC44-4261-AE95-2D529C0D5B33}" type="pres">
      <dgm:prSet presAssocID="{6A28BB59-8A6A-46BD-8A6E-6032899343B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67175A5-26C6-47B5-9556-CB54A04C8A1E}" type="pres">
      <dgm:prSet presAssocID="{7EB62792-7B9E-4AB9-9DD9-0F210F5D79E5}" presName="spacer" presStyleCnt="0"/>
      <dgm:spPr/>
    </dgm:pt>
    <dgm:pt modelId="{95BBE7A6-B886-4FBD-A97C-DF601F83EF97}" type="pres">
      <dgm:prSet presAssocID="{77C6247A-052F-4676-8F33-CD22141568E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6665023-82EE-4152-97D8-68807619A990}" type="pres">
      <dgm:prSet presAssocID="{0CA0BF42-241A-4F38-9522-906C36D81ECB}" presName="spacer" presStyleCnt="0"/>
      <dgm:spPr/>
    </dgm:pt>
    <dgm:pt modelId="{BC581F24-0AEB-4A6A-85BB-BA44097CC441}" type="pres">
      <dgm:prSet presAssocID="{8EEC8920-7E61-4FFB-8602-C1D02B1A090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FD751E2-9708-4E6C-8548-2959C6BA2A54}" type="pres">
      <dgm:prSet presAssocID="{A9379D2A-EFFA-43F0-9147-FABB6E034310}" presName="spacer" presStyleCnt="0"/>
      <dgm:spPr/>
    </dgm:pt>
    <dgm:pt modelId="{18B46FDF-42DE-4902-83E9-80B6DB3A1E9C}" type="pres">
      <dgm:prSet presAssocID="{303F3A35-884E-4FCC-8F90-1617CDD833C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9E3F96F-63A1-4398-A0DB-0CDA512C28D9}" type="pres">
      <dgm:prSet presAssocID="{6EC1F0EA-CA08-4E13-9D39-246229F432ED}" presName="spacer" presStyleCnt="0"/>
      <dgm:spPr/>
    </dgm:pt>
    <dgm:pt modelId="{AB178804-D509-40E7-AA8F-7BC0FCEEB1CD}" type="pres">
      <dgm:prSet presAssocID="{749D2FA6-5604-48B3-A130-DD496FE481A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0EB5978-F3F6-460C-9E99-C15639744263}" type="pres">
      <dgm:prSet presAssocID="{3962E5C9-149F-49EF-A7E3-DC25F913B372}" presName="spacer" presStyleCnt="0"/>
      <dgm:spPr/>
    </dgm:pt>
    <dgm:pt modelId="{48547CB1-6935-4759-A02F-4B31F7A7DFD5}" type="pres">
      <dgm:prSet presAssocID="{62DCCEFA-1011-4A8E-939D-0F38A6FFF18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13A1116-5C6F-4946-BF04-E063ECE13B7A}" srcId="{5383758C-B8F3-48ED-A5E5-0773F04C823F}" destId="{303F3A35-884E-4FCC-8F90-1617CDD833C5}" srcOrd="3" destOrd="0" parTransId="{ED4A12D6-80AB-42D9-8B90-307A033A7DFF}" sibTransId="{6EC1F0EA-CA08-4E13-9D39-246229F432ED}"/>
    <dgm:cxn modelId="{E5E6483F-C9C6-4B20-913D-0E1964F14579}" type="presOf" srcId="{303F3A35-884E-4FCC-8F90-1617CDD833C5}" destId="{18B46FDF-42DE-4902-83E9-80B6DB3A1E9C}" srcOrd="0" destOrd="0" presId="urn:microsoft.com/office/officeart/2005/8/layout/vList2"/>
    <dgm:cxn modelId="{720C6E6C-13E2-4451-8663-485301A91529}" srcId="{5383758C-B8F3-48ED-A5E5-0773F04C823F}" destId="{749D2FA6-5604-48B3-A130-DD496FE481AF}" srcOrd="4" destOrd="0" parTransId="{2A207635-8EED-4FF4-A3C1-4C48C78763D5}" sibTransId="{3962E5C9-149F-49EF-A7E3-DC25F913B372}"/>
    <dgm:cxn modelId="{1C95A26E-B32C-4569-81C7-428873B274BD}" srcId="{5383758C-B8F3-48ED-A5E5-0773F04C823F}" destId="{77C6247A-052F-4676-8F33-CD22141568E4}" srcOrd="1" destOrd="0" parTransId="{F492A916-F2DF-477B-A1F8-18AD7B7824BD}" sibTransId="{0CA0BF42-241A-4F38-9522-906C36D81ECB}"/>
    <dgm:cxn modelId="{8C467F4F-71F5-436A-93DC-C90D36AED95F}" type="presOf" srcId="{62DCCEFA-1011-4A8E-939D-0F38A6FFF18A}" destId="{48547CB1-6935-4759-A02F-4B31F7A7DFD5}" srcOrd="0" destOrd="0" presId="urn:microsoft.com/office/officeart/2005/8/layout/vList2"/>
    <dgm:cxn modelId="{965B5783-7F10-423A-9909-83EA80605833}" srcId="{5383758C-B8F3-48ED-A5E5-0773F04C823F}" destId="{6A28BB59-8A6A-46BD-8A6E-6032899343B0}" srcOrd="0" destOrd="0" parTransId="{F163B184-D59B-4C7C-B2F5-D6DA1AB23264}" sibTransId="{7EB62792-7B9E-4AB9-9DD9-0F210F5D79E5}"/>
    <dgm:cxn modelId="{DCACE699-C06B-4A1B-AE63-E7886BA8C65D}" type="presOf" srcId="{5383758C-B8F3-48ED-A5E5-0773F04C823F}" destId="{4C545008-92F2-4A16-980A-E9678577B16E}" srcOrd="0" destOrd="0" presId="urn:microsoft.com/office/officeart/2005/8/layout/vList2"/>
    <dgm:cxn modelId="{5388029D-D3F9-4CE5-B706-D9CF0C1F9B00}" type="presOf" srcId="{6A28BB59-8A6A-46BD-8A6E-6032899343B0}" destId="{3E11FBD5-EC44-4261-AE95-2D529C0D5B33}" srcOrd="0" destOrd="0" presId="urn:microsoft.com/office/officeart/2005/8/layout/vList2"/>
    <dgm:cxn modelId="{E1799CA3-3540-4AE0-911D-B2176C206019}" type="presOf" srcId="{77C6247A-052F-4676-8F33-CD22141568E4}" destId="{95BBE7A6-B886-4FBD-A97C-DF601F83EF97}" srcOrd="0" destOrd="0" presId="urn:microsoft.com/office/officeart/2005/8/layout/vList2"/>
    <dgm:cxn modelId="{A27394AB-1748-4647-B956-4A627B2B8059}" srcId="{5383758C-B8F3-48ED-A5E5-0773F04C823F}" destId="{62DCCEFA-1011-4A8E-939D-0F38A6FFF18A}" srcOrd="5" destOrd="0" parTransId="{B1165088-B574-46EC-A11D-B9C989E129E9}" sibTransId="{FF1F8DB1-56F6-4902-BA4C-576DE3DDE36D}"/>
    <dgm:cxn modelId="{CFBD1EBA-7EAC-41FC-BD33-5EC28BB912FF}" type="presOf" srcId="{8EEC8920-7E61-4FFB-8602-C1D02B1A0907}" destId="{BC581F24-0AEB-4A6A-85BB-BA44097CC441}" srcOrd="0" destOrd="0" presId="urn:microsoft.com/office/officeart/2005/8/layout/vList2"/>
    <dgm:cxn modelId="{5A1DF3D4-448F-47ED-ABA3-0DC66BFFB5F5}" type="presOf" srcId="{749D2FA6-5604-48B3-A130-DD496FE481AF}" destId="{AB178804-D509-40E7-AA8F-7BC0FCEEB1CD}" srcOrd="0" destOrd="0" presId="urn:microsoft.com/office/officeart/2005/8/layout/vList2"/>
    <dgm:cxn modelId="{D683A2F4-A639-4E9D-832C-0DA44B8D6524}" srcId="{5383758C-B8F3-48ED-A5E5-0773F04C823F}" destId="{8EEC8920-7E61-4FFB-8602-C1D02B1A0907}" srcOrd="2" destOrd="0" parTransId="{9F6C76FA-9422-41A4-B3D2-7439FF06F5C5}" sibTransId="{A9379D2A-EFFA-43F0-9147-FABB6E034310}"/>
    <dgm:cxn modelId="{D798ABE3-9186-4F5A-8B0D-704DA7CEB55C}" type="presParOf" srcId="{4C545008-92F2-4A16-980A-E9678577B16E}" destId="{3E11FBD5-EC44-4261-AE95-2D529C0D5B33}" srcOrd="0" destOrd="0" presId="urn:microsoft.com/office/officeart/2005/8/layout/vList2"/>
    <dgm:cxn modelId="{892B474A-4CE4-4445-937E-447B40240EC9}" type="presParOf" srcId="{4C545008-92F2-4A16-980A-E9678577B16E}" destId="{867175A5-26C6-47B5-9556-CB54A04C8A1E}" srcOrd="1" destOrd="0" presId="urn:microsoft.com/office/officeart/2005/8/layout/vList2"/>
    <dgm:cxn modelId="{E633C3C2-AE0D-40FD-9F8D-B50BB653F834}" type="presParOf" srcId="{4C545008-92F2-4A16-980A-E9678577B16E}" destId="{95BBE7A6-B886-4FBD-A97C-DF601F83EF97}" srcOrd="2" destOrd="0" presId="urn:microsoft.com/office/officeart/2005/8/layout/vList2"/>
    <dgm:cxn modelId="{2090F063-A19E-49F4-86F3-C473B05DEB69}" type="presParOf" srcId="{4C545008-92F2-4A16-980A-E9678577B16E}" destId="{C6665023-82EE-4152-97D8-68807619A990}" srcOrd="3" destOrd="0" presId="urn:microsoft.com/office/officeart/2005/8/layout/vList2"/>
    <dgm:cxn modelId="{D11F9847-529D-4706-B25F-9515DA74FD05}" type="presParOf" srcId="{4C545008-92F2-4A16-980A-E9678577B16E}" destId="{BC581F24-0AEB-4A6A-85BB-BA44097CC441}" srcOrd="4" destOrd="0" presId="urn:microsoft.com/office/officeart/2005/8/layout/vList2"/>
    <dgm:cxn modelId="{BCB14ACF-CF38-4327-B788-AFC2D70DA19A}" type="presParOf" srcId="{4C545008-92F2-4A16-980A-E9678577B16E}" destId="{EFD751E2-9708-4E6C-8548-2959C6BA2A54}" srcOrd="5" destOrd="0" presId="urn:microsoft.com/office/officeart/2005/8/layout/vList2"/>
    <dgm:cxn modelId="{7D28E8CD-73DD-4BFF-8AD3-6669EBC973EC}" type="presParOf" srcId="{4C545008-92F2-4A16-980A-E9678577B16E}" destId="{18B46FDF-42DE-4902-83E9-80B6DB3A1E9C}" srcOrd="6" destOrd="0" presId="urn:microsoft.com/office/officeart/2005/8/layout/vList2"/>
    <dgm:cxn modelId="{D6007BAA-63A0-4F29-9E48-1C0294A64F03}" type="presParOf" srcId="{4C545008-92F2-4A16-980A-E9678577B16E}" destId="{E9E3F96F-63A1-4398-A0DB-0CDA512C28D9}" srcOrd="7" destOrd="0" presId="urn:microsoft.com/office/officeart/2005/8/layout/vList2"/>
    <dgm:cxn modelId="{4B3002C6-C705-45E0-9102-08DE95709B97}" type="presParOf" srcId="{4C545008-92F2-4A16-980A-E9678577B16E}" destId="{AB178804-D509-40E7-AA8F-7BC0FCEEB1CD}" srcOrd="8" destOrd="0" presId="urn:microsoft.com/office/officeart/2005/8/layout/vList2"/>
    <dgm:cxn modelId="{655ACAE8-3DDB-43F5-A3AA-BB97751D928E}" type="presParOf" srcId="{4C545008-92F2-4A16-980A-E9678577B16E}" destId="{F0EB5978-F3F6-460C-9E99-C15639744263}" srcOrd="9" destOrd="0" presId="urn:microsoft.com/office/officeart/2005/8/layout/vList2"/>
    <dgm:cxn modelId="{6A28AD90-7672-4074-B472-B9799577CE80}" type="presParOf" srcId="{4C545008-92F2-4A16-980A-E9678577B16E}" destId="{48547CB1-6935-4759-A02F-4B31F7A7DFD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53BB21-E0B2-43D1-8602-998F807473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251A142-AE7A-43E6-86C7-94B915C60C46}">
      <dgm:prSet/>
      <dgm:spPr/>
      <dgm:t>
        <a:bodyPr/>
        <a:lstStyle/>
        <a:p>
          <a:r>
            <a:rPr lang="en-US"/>
            <a:t>Measured BRDFs are </a:t>
          </a:r>
          <a:r>
            <a:rPr lang="en-US" i="1"/>
            <a:t>not</a:t>
          </a:r>
          <a:r>
            <a:rPr lang="en-US"/>
            <a:t> centred</a:t>
          </a:r>
        </a:p>
      </dgm:t>
    </dgm:pt>
    <dgm:pt modelId="{DC952414-A529-4DCE-895C-19B5DD4C4436}" type="parTrans" cxnId="{785D025C-6875-42CA-8E13-65C572924CEF}">
      <dgm:prSet/>
      <dgm:spPr/>
      <dgm:t>
        <a:bodyPr/>
        <a:lstStyle/>
        <a:p>
          <a:endParaRPr lang="en-US"/>
        </a:p>
      </dgm:t>
    </dgm:pt>
    <dgm:pt modelId="{11015F02-D7EF-43E9-B163-891A350FFC3B}" type="sibTrans" cxnId="{785D025C-6875-42CA-8E13-65C572924CEF}">
      <dgm:prSet/>
      <dgm:spPr/>
      <dgm:t>
        <a:bodyPr/>
        <a:lstStyle/>
        <a:p>
          <a:endParaRPr lang="en-US"/>
        </a:p>
      </dgm:t>
    </dgm:pt>
    <dgm:pt modelId="{945055C0-E143-43B6-A7FC-40F048C4CA6B}">
      <dgm:prSet/>
      <dgm:spPr/>
      <dgm:t>
        <a:bodyPr/>
        <a:lstStyle/>
        <a:p>
          <a:r>
            <a:rPr lang="en-US"/>
            <a:t>i.e. the angle of reflection is off</a:t>
          </a:r>
        </a:p>
      </dgm:t>
    </dgm:pt>
    <dgm:pt modelId="{5E138E73-FA97-4BC1-8DC8-FB9EDDAC7AD0}" type="parTrans" cxnId="{E9FD6AB2-C4EC-4BF3-88F8-844A51CE3FC7}">
      <dgm:prSet/>
      <dgm:spPr/>
      <dgm:t>
        <a:bodyPr/>
        <a:lstStyle/>
        <a:p>
          <a:endParaRPr lang="en-US"/>
        </a:p>
      </dgm:t>
    </dgm:pt>
    <dgm:pt modelId="{0FEEFEAC-CC6D-4382-8E05-CDB49A210151}" type="sibTrans" cxnId="{E9FD6AB2-C4EC-4BF3-88F8-844A51CE3FC7}">
      <dgm:prSet/>
      <dgm:spPr/>
      <dgm:t>
        <a:bodyPr/>
        <a:lstStyle/>
        <a:p>
          <a:endParaRPr lang="en-US"/>
        </a:p>
      </dgm:t>
    </dgm:pt>
    <dgm:pt modelId="{C8887EFB-87FB-4F6E-B4DB-6B681752E79B}">
      <dgm:prSet/>
      <dgm:spPr/>
      <dgm:t>
        <a:bodyPr/>
        <a:lstStyle/>
        <a:p>
          <a:r>
            <a:rPr lang="en-US"/>
            <a:t>So they generalised by adding more terms</a:t>
          </a:r>
        </a:p>
      </dgm:t>
    </dgm:pt>
    <dgm:pt modelId="{E3364E43-C77B-448E-A1F4-D3B59788F791}" type="parTrans" cxnId="{FE61777A-D4A4-47F2-859E-C0E6097C8355}">
      <dgm:prSet/>
      <dgm:spPr/>
      <dgm:t>
        <a:bodyPr/>
        <a:lstStyle/>
        <a:p>
          <a:endParaRPr lang="en-US"/>
        </a:p>
      </dgm:t>
    </dgm:pt>
    <dgm:pt modelId="{A04872D9-5B9C-4FC0-8441-443D6D5D213E}" type="sibTrans" cxnId="{FE61777A-D4A4-47F2-859E-C0E6097C8355}">
      <dgm:prSet/>
      <dgm:spPr/>
      <dgm:t>
        <a:bodyPr/>
        <a:lstStyle/>
        <a:p>
          <a:endParaRPr lang="en-US"/>
        </a:p>
      </dgm:t>
    </dgm:pt>
    <dgm:pt modelId="{2766DE6D-8941-4D9C-BB3F-41D9963E9018}">
      <dgm:prSet/>
      <dgm:spPr/>
      <dgm:t>
        <a:bodyPr/>
        <a:lstStyle/>
        <a:p>
          <a:r>
            <a:rPr lang="en-US"/>
            <a:t>Multiple specular lobes</a:t>
          </a:r>
        </a:p>
      </dgm:t>
    </dgm:pt>
    <dgm:pt modelId="{732975F0-8B72-459B-A28E-D88A56307B94}" type="parTrans" cxnId="{5E2A2BE5-E117-45C4-A1EA-4F6CC1A57BD7}">
      <dgm:prSet/>
      <dgm:spPr/>
      <dgm:t>
        <a:bodyPr/>
        <a:lstStyle/>
        <a:p>
          <a:endParaRPr lang="en-US"/>
        </a:p>
      </dgm:t>
    </dgm:pt>
    <dgm:pt modelId="{419C13B2-FC7E-4D16-84DE-AC9DB8677D4E}" type="sibTrans" cxnId="{5E2A2BE5-E117-45C4-A1EA-4F6CC1A57BD7}">
      <dgm:prSet/>
      <dgm:spPr/>
      <dgm:t>
        <a:bodyPr/>
        <a:lstStyle/>
        <a:p>
          <a:endParaRPr lang="en-US"/>
        </a:p>
      </dgm:t>
    </dgm:pt>
    <dgm:pt modelId="{E6F37C57-9369-4C9D-AB4F-37EEB58147C4}">
      <dgm:prSet/>
      <dgm:spPr/>
      <dgm:t>
        <a:bodyPr/>
        <a:lstStyle/>
        <a:p>
          <a:r>
            <a:rPr lang="en-US"/>
            <a:t>With different properties</a:t>
          </a:r>
        </a:p>
      </dgm:t>
    </dgm:pt>
    <dgm:pt modelId="{E7DE92C4-6C4D-4D64-9A42-8F03268CB02E}" type="parTrans" cxnId="{29D1B3E4-2E7B-4B6B-ABEA-9E825A18CECA}">
      <dgm:prSet/>
      <dgm:spPr/>
      <dgm:t>
        <a:bodyPr/>
        <a:lstStyle/>
        <a:p>
          <a:endParaRPr lang="en-US"/>
        </a:p>
      </dgm:t>
    </dgm:pt>
    <dgm:pt modelId="{2EBA17FC-C0D3-49A3-A13D-0F13A7EC058A}" type="sibTrans" cxnId="{29D1B3E4-2E7B-4B6B-ABEA-9E825A18CECA}">
      <dgm:prSet/>
      <dgm:spPr/>
      <dgm:t>
        <a:bodyPr/>
        <a:lstStyle/>
        <a:p>
          <a:endParaRPr lang="en-US"/>
        </a:p>
      </dgm:t>
    </dgm:pt>
    <dgm:pt modelId="{096F85F5-8445-4BE6-8440-D3AC21E9F25C}" type="pres">
      <dgm:prSet presAssocID="{9053BB21-E0B2-43D1-8602-998F807473A9}" presName="root" presStyleCnt="0">
        <dgm:presLayoutVars>
          <dgm:dir/>
          <dgm:resizeHandles val="exact"/>
        </dgm:presLayoutVars>
      </dgm:prSet>
      <dgm:spPr/>
    </dgm:pt>
    <dgm:pt modelId="{3963DBA5-41D0-4EC0-B7BF-975434E5A3CF}" type="pres">
      <dgm:prSet presAssocID="{9251A142-AE7A-43E6-86C7-94B915C60C46}" presName="compNode" presStyleCnt="0"/>
      <dgm:spPr/>
    </dgm:pt>
    <dgm:pt modelId="{EE490B3D-47D9-478B-99F4-C50B000097D0}" type="pres">
      <dgm:prSet presAssocID="{9251A142-AE7A-43E6-86C7-94B915C60C46}" presName="bgRect" presStyleLbl="bgShp" presStyleIdx="0" presStyleCnt="2"/>
      <dgm:spPr/>
    </dgm:pt>
    <dgm:pt modelId="{4F185135-0753-41F0-9BEB-636A71460330}" type="pres">
      <dgm:prSet presAssocID="{9251A142-AE7A-43E6-86C7-94B915C60C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BDCB6C06-3080-4C35-AB8B-4B4DB56C3BF1}" type="pres">
      <dgm:prSet presAssocID="{9251A142-AE7A-43E6-86C7-94B915C60C46}" presName="spaceRect" presStyleCnt="0"/>
      <dgm:spPr/>
    </dgm:pt>
    <dgm:pt modelId="{D2460DC3-061A-47A4-856F-751D926246A8}" type="pres">
      <dgm:prSet presAssocID="{9251A142-AE7A-43E6-86C7-94B915C60C46}" presName="parTx" presStyleLbl="revTx" presStyleIdx="0" presStyleCnt="4">
        <dgm:presLayoutVars>
          <dgm:chMax val="0"/>
          <dgm:chPref val="0"/>
        </dgm:presLayoutVars>
      </dgm:prSet>
      <dgm:spPr/>
    </dgm:pt>
    <dgm:pt modelId="{D5A7F8F4-04AE-4A9A-B17C-922FC7DB93F5}" type="pres">
      <dgm:prSet presAssocID="{9251A142-AE7A-43E6-86C7-94B915C60C46}" presName="desTx" presStyleLbl="revTx" presStyleIdx="1" presStyleCnt="4">
        <dgm:presLayoutVars/>
      </dgm:prSet>
      <dgm:spPr/>
    </dgm:pt>
    <dgm:pt modelId="{7FD42BAC-CFE3-47F5-97CC-3F8C02C89FFC}" type="pres">
      <dgm:prSet presAssocID="{11015F02-D7EF-43E9-B163-891A350FFC3B}" presName="sibTrans" presStyleCnt="0"/>
      <dgm:spPr/>
    </dgm:pt>
    <dgm:pt modelId="{42E5021D-294B-4806-8275-D1A834E9CC66}" type="pres">
      <dgm:prSet presAssocID="{C8887EFB-87FB-4F6E-B4DB-6B681752E79B}" presName="compNode" presStyleCnt="0"/>
      <dgm:spPr/>
    </dgm:pt>
    <dgm:pt modelId="{3584145D-95EC-4EAD-BEB9-895DED07A2F5}" type="pres">
      <dgm:prSet presAssocID="{C8887EFB-87FB-4F6E-B4DB-6B681752E79B}" presName="bgRect" presStyleLbl="bgShp" presStyleIdx="1" presStyleCnt="2"/>
      <dgm:spPr/>
    </dgm:pt>
    <dgm:pt modelId="{DC8CD67A-5714-4FF9-B62E-CEE84F023573}" type="pres">
      <dgm:prSet presAssocID="{C8887EFB-87FB-4F6E-B4DB-6B681752E7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érebro"/>
        </a:ext>
      </dgm:extLst>
    </dgm:pt>
    <dgm:pt modelId="{DA9AE354-1801-4F53-A74D-044D8EE46113}" type="pres">
      <dgm:prSet presAssocID="{C8887EFB-87FB-4F6E-B4DB-6B681752E79B}" presName="spaceRect" presStyleCnt="0"/>
      <dgm:spPr/>
    </dgm:pt>
    <dgm:pt modelId="{B00C7BAB-ED16-4F94-A44E-6993BBF3219F}" type="pres">
      <dgm:prSet presAssocID="{C8887EFB-87FB-4F6E-B4DB-6B681752E79B}" presName="parTx" presStyleLbl="revTx" presStyleIdx="2" presStyleCnt="4">
        <dgm:presLayoutVars>
          <dgm:chMax val="0"/>
          <dgm:chPref val="0"/>
        </dgm:presLayoutVars>
      </dgm:prSet>
      <dgm:spPr/>
    </dgm:pt>
    <dgm:pt modelId="{6D1D18F5-216C-454F-8FE9-FD3FF0B8AE04}" type="pres">
      <dgm:prSet presAssocID="{C8887EFB-87FB-4F6E-B4DB-6B681752E79B}" presName="desTx" presStyleLbl="revTx" presStyleIdx="3" presStyleCnt="4">
        <dgm:presLayoutVars/>
      </dgm:prSet>
      <dgm:spPr/>
    </dgm:pt>
  </dgm:ptLst>
  <dgm:cxnLst>
    <dgm:cxn modelId="{D024BD09-4AD6-46F2-B624-B8D946318FB8}" type="presOf" srcId="{9251A142-AE7A-43E6-86C7-94B915C60C46}" destId="{D2460DC3-061A-47A4-856F-751D926246A8}" srcOrd="0" destOrd="0" presId="urn:microsoft.com/office/officeart/2018/2/layout/IconVerticalSolidList"/>
    <dgm:cxn modelId="{785D025C-6875-42CA-8E13-65C572924CEF}" srcId="{9053BB21-E0B2-43D1-8602-998F807473A9}" destId="{9251A142-AE7A-43E6-86C7-94B915C60C46}" srcOrd="0" destOrd="0" parTransId="{DC952414-A529-4DCE-895C-19B5DD4C4436}" sibTransId="{11015F02-D7EF-43E9-B163-891A350FFC3B}"/>
    <dgm:cxn modelId="{0F9BC165-F45A-47DF-B894-B407A1F3463A}" type="presOf" srcId="{C8887EFB-87FB-4F6E-B4DB-6B681752E79B}" destId="{B00C7BAB-ED16-4F94-A44E-6993BBF3219F}" srcOrd="0" destOrd="0" presId="urn:microsoft.com/office/officeart/2018/2/layout/IconVerticalSolidList"/>
    <dgm:cxn modelId="{FE61777A-D4A4-47F2-859E-C0E6097C8355}" srcId="{9053BB21-E0B2-43D1-8602-998F807473A9}" destId="{C8887EFB-87FB-4F6E-B4DB-6B681752E79B}" srcOrd="1" destOrd="0" parTransId="{E3364E43-C77B-448E-A1F4-D3B59788F791}" sibTransId="{A04872D9-5B9C-4FC0-8441-443D6D5D213E}"/>
    <dgm:cxn modelId="{93FCFE82-8577-46CB-BD20-B947D44A24DF}" type="presOf" srcId="{E6F37C57-9369-4C9D-AB4F-37EEB58147C4}" destId="{6D1D18F5-216C-454F-8FE9-FD3FF0B8AE04}" srcOrd="0" destOrd="1" presId="urn:microsoft.com/office/officeart/2018/2/layout/IconVerticalSolidList"/>
    <dgm:cxn modelId="{E9FD6AB2-C4EC-4BF3-88F8-844A51CE3FC7}" srcId="{9251A142-AE7A-43E6-86C7-94B915C60C46}" destId="{945055C0-E143-43B6-A7FC-40F048C4CA6B}" srcOrd="0" destOrd="0" parTransId="{5E138E73-FA97-4BC1-8DC8-FB9EDDAC7AD0}" sibTransId="{0FEEFEAC-CC6D-4382-8E05-CDB49A210151}"/>
    <dgm:cxn modelId="{D4773DC9-F7DA-47CA-A23D-1AAC8E8D81E2}" type="presOf" srcId="{945055C0-E143-43B6-A7FC-40F048C4CA6B}" destId="{D5A7F8F4-04AE-4A9A-B17C-922FC7DB93F5}" srcOrd="0" destOrd="0" presId="urn:microsoft.com/office/officeart/2018/2/layout/IconVerticalSolidList"/>
    <dgm:cxn modelId="{5F04BDC9-2152-4C73-BAEB-FC55016C4D4E}" type="presOf" srcId="{2766DE6D-8941-4D9C-BB3F-41D9963E9018}" destId="{6D1D18F5-216C-454F-8FE9-FD3FF0B8AE04}" srcOrd="0" destOrd="0" presId="urn:microsoft.com/office/officeart/2018/2/layout/IconVerticalSolidList"/>
    <dgm:cxn modelId="{29D1B3E4-2E7B-4B6B-ABEA-9E825A18CECA}" srcId="{C8887EFB-87FB-4F6E-B4DB-6B681752E79B}" destId="{E6F37C57-9369-4C9D-AB4F-37EEB58147C4}" srcOrd="1" destOrd="0" parTransId="{E7DE92C4-6C4D-4D64-9A42-8F03268CB02E}" sibTransId="{2EBA17FC-C0D3-49A3-A13D-0F13A7EC058A}"/>
    <dgm:cxn modelId="{5E2A2BE5-E117-45C4-A1EA-4F6CC1A57BD7}" srcId="{C8887EFB-87FB-4F6E-B4DB-6B681752E79B}" destId="{2766DE6D-8941-4D9C-BB3F-41D9963E9018}" srcOrd="0" destOrd="0" parTransId="{732975F0-8B72-459B-A28E-D88A56307B94}" sibTransId="{419C13B2-FC7E-4D16-84DE-AC9DB8677D4E}"/>
    <dgm:cxn modelId="{ADE7A7ED-EB29-4C19-91DD-87E7F50B64C0}" type="presOf" srcId="{9053BB21-E0B2-43D1-8602-998F807473A9}" destId="{096F85F5-8445-4BE6-8440-D3AC21E9F25C}" srcOrd="0" destOrd="0" presId="urn:microsoft.com/office/officeart/2018/2/layout/IconVerticalSolidList"/>
    <dgm:cxn modelId="{9788AC70-C22E-4F02-BDC1-CE200F3568FE}" type="presParOf" srcId="{096F85F5-8445-4BE6-8440-D3AC21E9F25C}" destId="{3963DBA5-41D0-4EC0-B7BF-975434E5A3CF}" srcOrd="0" destOrd="0" presId="urn:microsoft.com/office/officeart/2018/2/layout/IconVerticalSolidList"/>
    <dgm:cxn modelId="{3B9C6B00-3F73-4FF6-92BF-FE1377E55C71}" type="presParOf" srcId="{3963DBA5-41D0-4EC0-B7BF-975434E5A3CF}" destId="{EE490B3D-47D9-478B-99F4-C50B000097D0}" srcOrd="0" destOrd="0" presId="urn:microsoft.com/office/officeart/2018/2/layout/IconVerticalSolidList"/>
    <dgm:cxn modelId="{6EA4F642-1C60-4F3A-9999-56C1EFEBA487}" type="presParOf" srcId="{3963DBA5-41D0-4EC0-B7BF-975434E5A3CF}" destId="{4F185135-0753-41F0-9BEB-636A71460330}" srcOrd="1" destOrd="0" presId="urn:microsoft.com/office/officeart/2018/2/layout/IconVerticalSolidList"/>
    <dgm:cxn modelId="{C90F8492-FF2A-402A-A217-EF44887F054F}" type="presParOf" srcId="{3963DBA5-41D0-4EC0-B7BF-975434E5A3CF}" destId="{BDCB6C06-3080-4C35-AB8B-4B4DB56C3BF1}" srcOrd="2" destOrd="0" presId="urn:microsoft.com/office/officeart/2018/2/layout/IconVerticalSolidList"/>
    <dgm:cxn modelId="{5C679F4F-A9FA-48BF-8FF9-640FAF3FA8FE}" type="presParOf" srcId="{3963DBA5-41D0-4EC0-B7BF-975434E5A3CF}" destId="{D2460DC3-061A-47A4-856F-751D926246A8}" srcOrd="3" destOrd="0" presId="urn:microsoft.com/office/officeart/2018/2/layout/IconVerticalSolidList"/>
    <dgm:cxn modelId="{5475F7EF-C4EC-41CB-AAA0-DACF7286E9E6}" type="presParOf" srcId="{3963DBA5-41D0-4EC0-B7BF-975434E5A3CF}" destId="{D5A7F8F4-04AE-4A9A-B17C-922FC7DB93F5}" srcOrd="4" destOrd="0" presId="urn:microsoft.com/office/officeart/2018/2/layout/IconVerticalSolidList"/>
    <dgm:cxn modelId="{326B5703-7502-4B18-8EED-0CA5F0AA112C}" type="presParOf" srcId="{096F85F5-8445-4BE6-8440-D3AC21E9F25C}" destId="{7FD42BAC-CFE3-47F5-97CC-3F8C02C89FFC}" srcOrd="1" destOrd="0" presId="urn:microsoft.com/office/officeart/2018/2/layout/IconVerticalSolidList"/>
    <dgm:cxn modelId="{04F12ED4-F596-40B9-87D9-20CA787FC628}" type="presParOf" srcId="{096F85F5-8445-4BE6-8440-D3AC21E9F25C}" destId="{42E5021D-294B-4806-8275-D1A834E9CC66}" srcOrd="2" destOrd="0" presId="urn:microsoft.com/office/officeart/2018/2/layout/IconVerticalSolidList"/>
    <dgm:cxn modelId="{CC67762D-E135-4046-857C-026942BF4BCF}" type="presParOf" srcId="{42E5021D-294B-4806-8275-D1A834E9CC66}" destId="{3584145D-95EC-4EAD-BEB9-895DED07A2F5}" srcOrd="0" destOrd="0" presId="urn:microsoft.com/office/officeart/2018/2/layout/IconVerticalSolidList"/>
    <dgm:cxn modelId="{FDEB1F44-F62E-4796-B818-B151089ADC77}" type="presParOf" srcId="{42E5021D-294B-4806-8275-D1A834E9CC66}" destId="{DC8CD67A-5714-4FF9-B62E-CEE84F023573}" srcOrd="1" destOrd="0" presId="urn:microsoft.com/office/officeart/2018/2/layout/IconVerticalSolidList"/>
    <dgm:cxn modelId="{FEA12051-DB57-415B-8642-7249A18559E6}" type="presParOf" srcId="{42E5021D-294B-4806-8275-D1A834E9CC66}" destId="{DA9AE354-1801-4F53-A74D-044D8EE46113}" srcOrd="2" destOrd="0" presId="urn:microsoft.com/office/officeart/2018/2/layout/IconVerticalSolidList"/>
    <dgm:cxn modelId="{260ED8F0-2A78-4D91-BD5D-705B6E65EFDE}" type="presParOf" srcId="{42E5021D-294B-4806-8275-D1A834E9CC66}" destId="{B00C7BAB-ED16-4F94-A44E-6993BBF3219F}" srcOrd="3" destOrd="0" presId="urn:microsoft.com/office/officeart/2018/2/layout/IconVerticalSolidList"/>
    <dgm:cxn modelId="{0F40403C-321F-406D-9B0F-9E8A17A32107}" type="presParOf" srcId="{42E5021D-294B-4806-8275-D1A834E9CC66}" destId="{6D1D18F5-216C-454F-8FE9-FD3FF0B8AE0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2653D-7AFF-4646-BF25-F46087B0FB5D}">
      <dsp:nvSpPr>
        <dsp:cNvPr id="0" name=""/>
        <dsp:cNvSpPr/>
      </dsp:nvSpPr>
      <dsp:spPr>
        <a:xfrm>
          <a:off x="0" y="2081"/>
          <a:ext cx="901005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F732-41F2-4EDA-A193-1E0F0FB777B7}">
      <dsp:nvSpPr>
        <dsp:cNvPr id="0" name=""/>
        <dsp:cNvSpPr/>
      </dsp:nvSpPr>
      <dsp:spPr>
        <a:xfrm>
          <a:off x="0" y="2081"/>
          <a:ext cx="9010055" cy="70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Textures</a:t>
          </a:r>
          <a:endParaRPr lang="en-US" sz="2400" kern="1200"/>
        </a:p>
      </dsp:txBody>
      <dsp:txXfrm>
        <a:off x="0" y="2081"/>
        <a:ext cx="9010055" cy="709915"/>
      </dsp:txXfrm>
    </dsp:sp>
    <dsp:sp modelId="{24165E1A-F1EB-4A46-A4A5-89CEF5DF555D}">
      <dsp:nvSpPr>
        <dsp:cNvPr id="0" name=""/>
        <dsp:cNvSpPr/>
      </dsp:nvSpPr>
      <dsp:spPr>
        <a:xfrm>
          <a:off x="0" y="711997"/>
          <a:ext cx="901005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A3D0F-5425-4B83-ABF8-AE21883C5AC0}">
      <dsp:nvSpPr>
        <dsp:cNvPr id="0" name=""/>
        <dsp:cNvSpPr/>
      </dsp:nvSpPr>
      <dsp:spPr>
        <a:xfrm>
          <a:off x="0" y="711997"/>
          <a:ext cx="9010055" cy="70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Bi-directional reflectance dist. func. (BRDF)</a:t>
          </a:r>
          <a:endParaRPr lang="en-US" sz="2400" kern="1200"/>
        </a:p>
      </dsp:txBody>
      <dsp:txXfrm>
        <a:off x="0" y="711997"/>
        <a:ext cx="9010055" cy="709915"/>
      </dsp:txXfrm>
    </dsp:sp>
    <dsp:sp modelId="{6E395559-95A8-4D35-B002-800B6CB01F1D}">
      <dsp:nvSpPr>
        <dsp:cNvPr id="0" name=""/>
        <dsp:cNvSpPr/>
      </dsp:nvSpPr>
      <dsp:spPr>
        <a:xfrm>
          <a:off x="0" y="1421912"/>
          <a:ext cx="901005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76697-2C0F-4E9C-9847-BDAD3AE7872C}">
      <dsp:nvSpPr>
        <dsp:cNvPr id="0" name=""/>
        <dsp:cNvSpPr/>
      </dsp:nvSpPr>
      <dsp:spPr>
        <a:xfrm>
          <a:off x="0" y="1421912"/>
          <a:ext cx="9010055" cy="70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Bi-directional transmission dist. func. (BTDF)</a:t>
          </a:r>
          <a:endParaRPr lang="en-US" sz="2400" kern="1200"/>
        </a:p>
      </dsp:txBody>
      <dsp:txXfrm>
        <a:off x="0" y="1421912"/>
        <a:ext cx="9010055" cy="709915"/>
      </dsp:txXfrm>
    </dsp:sp>
    <dsp:sp modelId="{431076F1-F5D8-49E3-8F0A-BDB0B9C61353}">
      <dsp:nvSpPr>
        <dsp:cNvPr id="0" name=""/>
        <dsp:cNvSpPr/>
      </dsp:nvSpPr>
      <dsp:spPr>
        <a:xfrm>
          <a:off x="0" y="2131827"/>
          <a:ext cx="901005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C5FE8-2B02-409B-A2DC-9011A4686407}">
      <dsp:nvSpPr>
        <dsp:cNvPr id="0" name=""/>
        <dsp:cNvSpPr/>
      </dsp:nvSpPr>
      <dsp:spPr>
        <a:xfrm>
          <a:off x="0" y="2131827"/>
          <a:ext cx="9010055" cy="70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Bi-directional scattering dist. func. (BSDF)</a:t>
          </a:r>
          <a:endParaRPr lang="en-US" sz="2400" kern="1200"/>
        </a:p>
      </dsp:txBody>
      <dsp:txXfrm>
        <a:off x="0" y="2131827"/>
        <a:ext cx="9010055" cy="709915"/>
      </dsp:txXfrm>
    </dsp:sp>
    <dsp:sp modelId="{434B1832-431D-460A-A012-B3C80603950B}">
      <dsp:nvSpPr>
        <dsp:cNvPr id="0" name=""/>
        <dsp:cNvSpPr/>
      </dsp:nvSpPr>
      <dsp:spPr>
        <a:xfrm>
          <a:off x="0" y="2841742"/>
          <a:ext cx="901005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F1B50-785C-451B-B55B-D97DC9C29FA7}">
      <dsp:nvSpPr>
        <dsp:cNvPr id="0" name=""/>
        <dsp:cNvSpPr/>
      </dsp:nvSpPr>
      <dsp:spPr>
        <a:xfrm>
          <a:off x="0" y="2841742"/>
          <a:ext cx="9010055" cy="70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Bi-dir scattering &amp; subsurface d.f. (BSSDF)</a:t>
          </a:r>
          <a:endParaRPr lang="en-US" sz="2400" kern="1200"/>
        </a:p>
      </dsp:txBody>
      <dsp:txXfrm>
        <a:off x="0" y="2841742"/>
        <a:ext cx="9010055" cy="709915"/>
      </dsp:txXfrm>
    </dsp:sp>
    <dsp:sp modelId="{0DD62A77-3929-4E21-B431-BBDF3D535FBD}">
      <dsp:nvSpPr>
        <dsp:cNvPr id="0" name=""/>
        <dsp:cNvSpPr/>
      </dsp:nvSpPr>
      <dsp:spPr>
        <a:xfrm>
          <a:off x="0" y="3551657"/>
          <a:ext cx="901005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524F4-0A04-4B54-A436-12FC648A4E80}">
      <dsp:nvSpPr>
        <dsp:cNvPr id="0" name=""/>
        <dsp:cNvSpPr/>
      </dsp:nvSpPr>
      <dsp:spPr>
        <a:xfrm>
          <a:off x="0" y="3551657"/>
          <a:ext cx="9010055" cy="709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All of which share common features</a:t>
          </a:r>
          <a:endParaRPr lang="en-US" sz="2400" kern="1200" dirty="0"/>
        </a:p>
      </dsp:txBody>
      <dsp:txXfrm>
        <a:off x="0" y="3551657"/>
        <a:ext cx="9010055" cy="709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CA7F4-C495-42C5-82E0-40727334FF40}">
      <dsp:nvSpPr>
        <dsp:cNvPr id="0" name=""/>
        <dsp:cNvSpPr/>
      </dsp:nvSpPr>
      <dsp:spPr>
        <a:xfrm>
          <a:off x="0" y="650"/>
          <a:ext cx="12180094" cy="15227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7311E-8461-4D64-8AAA-2CD91F8D40F2}">
      <dsp:nvSpPr>
        <dsp:cNvPr id="0" name=""/>
        <dsp:cNvSpPr/>
      </dsp:nvSpPr>
      <dsp:spPr>
        <a:xfrm>
          <a:off x="460640" y="343275"/>
          <a:ext cx="837527" cy="8375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8D7BD-AB26-4BE3-9DAB-50C8644E3B04}">
      <dsp:nvSpPr>
        <dsp:cNvPr id="0" name=""/>
        <dsp:cNvSpPr/>
      </dsp:nvSpPr>
      <dsp:spPr>
        <a:xfrm>
          <a:off x="1758808" y="650"/>
          <a:ext cx="5481042" cy="152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61" tIns="161161" rIns="161161" bIns="1611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Empirical / phenomenological</a:t>
          </a:r>
        </a:p>
      </dsp:txBody>
      <dsp:txXfrm>
        <a:off x="1758808" y="650"/>
        <a:ext cx="5481042" cy="1522777"/>
      </dsp:txXfrm>
    </dsp:sp>
    <dsp:sp modelId="{099C638C-B984-4404-941D-80F2596526CC}">
      <dsp:nvSpPr>
        <dsp:cNvPr id="0" name=""/>
        <dsp:cNvSpPr/>
      </dsp:nvSpPr>
      <dsp:spPr>
        <a:xfrm>
          <a:off x="7239850" y="650"/>
          <a:ext cx="4940243" cy="152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61" tIns="161161" rIns="161161" bIns="16116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Constructed to “look right”</a:t>
          </a:r>
        </a:p>
      </dsp:txBody>
      <dsp:txXfrm>
        <a:off x="7239850" y="650"/>
        <a:ext cx="4940243" cy="1522777"/>
      </dsp:txXfrm>
    </dsp:sp>
    <dsp:sp modelId="{1C64EEDD-32AD-4727-94C9-827653F9C640}">
      <dsp:nvSpPr>
        <dsp:cNvPr id="0" name=""/>
        <dsp:cNvSpPr/>
      </dsp:nvSpPr>
      <dsp:spPr>
        <a:xfrm>
          <a:off x="0" y="1904122"/>
          <a:ext cx="12180094" cy="15227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B61D0-8200-46C2-9252-6CCF66FDE6B8}">
      <dsp:nvSpPr>
        <dsp:cNvPr id="0" name=""/>
        <dsp:cNvSpPr/>
      </dsp:nvSpPr>
      <dsp:spPr>
        <a:xfrm>
          <a:off x="460640" y="2246747"/>
          <a:ext cx="837527" cy="8375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C8C0F-D5FA-4C3E-8D9A-E1684105A102}">
      <dsp:nvSpPr>
        <dsp:cNvPr id="0" name=""/>
        <dsp:cNvSpPr/>
      </dsp:nvSpPr>
      <dsp:spPr>
        <a:xfrm>
          <a:off x="1758808" y="1904122"/>
          <a:ext cx="5481042" cy="152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61" tIns="161161" rIns="161161" bIns="1611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Measured</a:t>
          </a:r>
        </a:p>
      </dsp:txBody>
      <dsp:txXfrm>
        <a:off x="1758808" y="1904122"/>
        <a:ext cx="5481042" cy="1522777"/>
      </dsp:txXfrm>
    </dsp:sp>
    <dsp:sp modelId="{B0E51B15-55A8-4C02-9DF3-8D3546EDCFE2}">
      <dsp:nvSpPr>
        <dsp:cNvPr id="0" name=""/>
        <dsp:cNvSpPr/>
      </dsp:nvSpPr>
      <dsp:spPr>
        <a:xfrm>
          <a:off x="7239850" y="1904122"/>
          <a:ext cx="4940243" cy="152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61" tIns="161161" rIns="161161" bIns="16116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Physically expensive to measure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Huge storage requirements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Limited creative control</a:t>
          </a:r>
        </a:p>
      </dsp:txBody>
      <dsp:txXfrm>
        <a:off x="7239850" y="1904122"/>
        <a:ext cx="4940243" cy="1522777"/>
      </dsp:txXfrm>
    </dsp:sp>
    <dsp:sp modelId="{670265B1-19CF-47D2-B0B7-12269F48ED3D}">
      <dsp:nvSpPr>
        <dsp:cNvPr id="0" name=""/>
        <dsp:cNvSpPr/>
      </dsp:nvSpPr>
      <dsp:spPr>
        <a:xfrm>
          <a:off x="0" y="3807594"/>
          <a:ext cx="12180094" cy="15227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8BD94-B137-4D51-B953-845A4CA11A0C}">
      <dsp:nvSpPr>
        <dsp:cNvPr id="0" name=""/>
        <dsp:cNvSpPr/>
      </dsp:nvSpPr>
      <dsp:spPr>
        <a:xfrm>
          <a:off x="460640" y="4150219"/>
          <a:ext cx="837527" cy="8375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11AF8-CC46-4B65-83E6-1A7B55082539}">
      <dsp:nvSpPr>
        <dsp:cNvPr id="0" name=""/>
        <dsp:cNvSpPr/>
      </dsp:nvSpPr>
      <dsp:spPr>
        <a:xfrm>
          <a:off x="1758808" y="3807594"/>
          <a:ext cx="5481042" cy="152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61" tIns="161161" rIns="161161" bIns="16116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Physically based</a:t>
          </a:r>
        </a:p>
      </dsp:txBody>
      <dsp:txXfrm>
        <a:off x="1758808" y="3807594"/>
        <a:ext cx="5481042" cy="1522777"/>
      </dsp:txXfrm>
    </dsp:sp>
    <dsp:sp modelId="{3F1865B2-43C7-476C-8AA1-ECD03C49A985}">
      <dsp:nvSpPr>
        <dsp:cNvPr id="0" name=""/>
        <dsp:cNvSpPr/>
      </dsp:nvSpPr>
      <dsp:spPr>
        <a:xfrm>
          <a:off x="7239850" y="3807594"/>
          <a:ext cx="4940243" cy="1522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61" tIns="161161" rIns="161161" bIns="16116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Mathematical analysis of physics</a:t>
          </a:r>
        </a:p>
      </dsp:txBody>
      <dsp:txXfrm>
        <a:off x="7239850" y="3807594"/>
        <a:ext cx="4940243" cy="1522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1FBD5-EC44-4261-AE95-2D529C0D5B33}">
      <dsp:nvSpPr>
        <dsp:cNvPr id="0" name=""/>
        <dsp:cNvSpPr/>
      </dsp:nvSpPr>
      <dsp:spPr>
        <a:xfrm>
          <a:off x="0" y="43344"/>
          <a:ext cx="6263640" cy="818999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Energy Conservation</a:t>
          </a:r>
        </a:p>
      </dsp:txBody>
      <dsp:txXfrm>
        <a:off x="39980" y="83324"/>
        <a:ext cx="6183680" cy="739039"/>
      </dsp:txXfrm>
    </dsp:sp>
    <dsp:sp modelId="{95BBE7A6-B886-4FBD-A97C-DF601F83EF97}">
      <dsp:nvSpPr>
        <dsp:cNvPr id="0" name=""/>
        <dsp:cNvSpPr/>
      </dsp:nvSpPr>
      <dsp:spPr>
        <a:xfrm>
          <a:off x="0" y="963144"/>
          <a:ext cx="6263640" cy="818999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1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Reciprocity</a:t>
          </a:r>
        </a:p>
      </dsp:txBody>
      <dsp:txXfrm>
        <a:off x="39980" y="1003124"/>
        <a:ext cx="6183680" cy="739039"/>
      </dsp:txXfrm>
    </dsp:sp>
    <dsp:sp modelId="{BC581F24-0AEB-4A6A-85BB-BA44097CC441}">
      <dsp:nvSpPr>
        <dsp:cNvPr id="0" name=""/>
        <dsp:cNvSpPr/>
      </dsp:nvSpPr>
      <dsp:spPr>
        <a:xfrm>
          <a:off x="0" y="1882944"/>
          <a:ext cx="6263640" cy="818999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Surface vs. Subsurface</a:t>
          </a:r>
        </a:p>
      </dsp:txBody>
      <dsp:txXfrm>
        <a:off x="39980" y="1922924"/>
        <a:ext cx="6183680" cy="739039"/>
      </dsp:txXfrm>
    </dsp:sp>
    <dsp:sp modelId="{18B46FDF-42DE-4902-83E9-80B6DB3A1E9C}">
      <dsp:nvSpPr>
        <dsp:cNvPr id="0" name=""/>
        <dsp:cNvSpPr/>
      </dsp:nvSpPr>
      <dsp:spPr>
        <a:xfrm>
          <a:off x="0" y="2802744"/>
          <a:ext cx="6263640" cy="818999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Volumetric Representations</a:t>
          </a:r>
        </a:p>
      </dsp:txBody>
      <dsp:txXfrm>
        <a:off x="39980" y="2842724"/>
        <a:ext cx="6183680" cy="739039"/>
      </dsp:txXfrm>
    </dsp:sp>
    <dsp:sp modelId="{AB178804-D509-40E7-AA8F-7BC0FCEEB1CD}">
      <dsp:nvSpPr>
        <dsp:cNvPr id="0" name=""/>
        <dsp:cNvSpPr/>
      </dsp:nvSpPr>
      <dsp:spPr>
        <a:xfrm>
          <a:off x="0" y="3722544"/>
          <a:ext cx="6263640" cy="818999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Material Scale</a:t>
          </a:r>
        </a:p>
      </dsp:txBody>
      <dsp:txXfrm>
        <a:off x="39980" y="3762524"/>
        <a:ext cx="6183680" cy="739039"/>
      </dsp:txXfrm>
    </dsp:sp>
    <dsp:sp modelId="{48547CB1-6935-4759-A02F-4B31F7A7DFD5}">
      <dsp:nvSpPr>
        <dsp:cNvPr id="0" name=""/>
        <dsp:cNvSpPr/>
      </dsp:nvSpPr>
      <dsp:spPr>
        <a:xfrm>
          <a:off x="0" y="4642344"/>
          <a:ext cx="6263640" cy="818999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1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Specular Representation</a:t>
          </a:r>
        </a:p>
      </dsp:txBody>
      <dsp:txXfrm>
        <a:off x="39980" y="4682324"/>
        <a:ext cx="6183680" cy="739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90B3D-47D9-478B-99F4-C50B000097D0}">
      <dsp:nvSpPr>
        <dsp:cNvPr id="0" name=""/>
        <dsp:cNvSpPr/>
      </dsp:nvSpPr>
      <dsp:spPr>
        <a:xfrm>
          <a:off x="0" y="768019"/>
          <a:ext cx="574468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85135-0753-41F0-9BEB-636A71460330}">
      <dsp:nvSpPr>
        <dsp:cNvPr id="0" name=""/>
        <dsp:cNvSpPr/>
      </dsp:nvSpPr>
      <dsp:spPr>
        <a:xfrm>
          <a:off x="428909" y="1087043"/>
          <a:ext cx="779835" cy="77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60DC3-061A-47A4-856F-751D926246A8}">
      <dsp:nvSpPr>
        <dsp:cNvPr id="0" name=""/>
        <dsp:cNvSpPr/>
      </dsp:nvSpPr>
      <dsp:spPr>
        <a:xfrm>
          <a:off x="1637654" y="768019"/>
          <a:ext cx="2585108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Measured BRDFs are </a:t>
          </a:r>
          <a:r>
            <a:rPr lang="en-US" sz="2200" i="1" kern="1200"/>
            <a:t>not</a:t>
          </a:r>
          <a:r>
            <a:rPr lang="en-US" sz="2200" kern="1200"/>
            <a:t> centred</a:t>
          </a:r>
        </a:p>
      </dsp:txBody>
      <dsp:txXfrm>
        <a:off x="1637654" y="768019"/>
        <a:ext cx="2585108" cy="1417882"/>
      </dsp:txXfrm>
    </dsp:sp>
    <dsp:sp modelId="{D5A7F8F4-04AE-4A9A-B17C-922FC7DB93F5}">
      <dsp:nvSpPr>
        <dsp:cNvPr id="0" name=""/>
        <dsp:cNvSpPr/>
      </dsp:nvSpPr>
      <dsp:spPr>
        <a:xfrm>
          <a:off x="4222762" y="768019"/>
          <a:ext cx="1521922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i.e. the angle of reflection is off</a:t>
          </a:r>
        </a:p>
      </dsp:txBody>
      <dsp:txXfrm>
        <a:off x="4222762" y="768019"/>
        <a:ext cx="1521922" cy="1417882"/>
      </dsp:txXfrm>
    </dsp:sp>
    <dsp:sp modelId="{3584145D-95EC-4EAD-BEB9-895DED07A2F5}">
      <dsp:nvSpPr>
        <dsp:cNvPr id="0" name=""/>
        <dsp:cNvSpPr/>
      </dsp:nvSpPr>
      <dsp:spPr>
        <a:xfrm>
          <a:off x="0" y="2540373"/>
          <a:ext cx="5744684" cy="14178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CD67A-5714-4FF9-B62E-CEE84F023573}">
      <dsp:nvSpPr>
        <dsp:cNvPr id="0" name=""/>
        <dsp:cNvSpPr/>
      </dsp:nvSpPr>
      <dsp:spPr>
        <a:xfrm>
          <a:off x="428909" y="2859396"/>
          <a:ext cx="779835" cy="77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C7BAB-ED16-4F94-A44E-6993BBF3219F}">
      <dsp:nvSpPr>
        <dsp:cNvPr id="0" name=""/>
        <dsp:cNvSpPr/>
      </dsp:nvSpPr>
      <dsp:spPr>
        <a:xfrm>
          <a:off x="1637654" y="2540373"/>
          <a:ext cx="2585108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 they generalised by adding more terms</a:t>
          </a:r>
        </a:p>
      </dsp:txBody>
      <dsp:txXfrm>
        <a:off x="1637654" y="2540373"/>
        <a:ext cx="2585108" cy="1417882"/>
      </dsp:txXfrm>
    </dsp:sp>
    <dsp:sp modelId="{6D1D18F5-216C-454F-8FE9-FD3FF0B8AE04}">
      <dsp:nvSpPr>
        <dsp:cNvPr id="0" name=""/>
        <dsp:cNvSpPr/>
      </dsp:nvSpPr>
      <dsp:spPr>
        <a:xfrm>
          <a:off x="4222762" y="2540373"/>
          <a:ext cx="1521922" cy="1417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59" tIns="150059" rIns="150059" bIns="150059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Multiple specular lobes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With different properties</a:t>
          </a:r>
        </a:p>
      </dsp:txBody>
      <dsp:txXfrm>
        <a:off x="4222762" y="2540373"/>
        <a:ext cx="1521922" cy="1417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935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2202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75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1906" y="35719"/>
            <a:ext cx="12180094" cy="1071563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" y="1098352"/>
            <a:ext cx="12180094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8495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04/11/2021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33.tiff"/><Relationship Id="rId7" Type="http://schemas.openxmlformats.org/officeDocument/2006/relationships/image" Target="../media/image2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Relationship Id="rId9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12. Materials &amp; Scattering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Hamish </a:t>
            </a:r>
            <a:r>
              <a:rPr lang="en-GB" dirty="0" err="1"/>
              <a:t>Carr</a:t>
            </a:r>
            <a:r>
              <a:rPr lang="en-GB" dirty="0"/>
              <a:t> &amp; </a:t>
            </a:r>
            <a:r>
              <a:rPr lang="en-GB" dirty="0" err="1"/>
              <a:t>Dr.</a:t>
            </a:r>
            <a:r>
              <a:rPr lang="en-GB" dirty="0"/>
              <a:t>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1207308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ADCD7-B72F-CF4C-AA4E-3DE90170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8D9E6F-8EA3-3541-94B8-410D1404DE8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+mn-lt"/>
                    <a:ea typeface="+mn-ea"/>
                  </a:rPr>
                  <a:t>We assume that the normal vector is known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+mn-lt"/>
                    <a:ea typeface="+mn-ea"/>
                  </a:rPr>
                  <a:t>And take two edges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e>
                    </m:acc>
                    <m:r>
                      <a:rPr lang="en-US" sz="2400" b="0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>
                    <a:latin typeface="+mn-lt"/>
                    <a:ea typeface="+mn-ea"/>
                  </a:rPr>
                  <a:t> of a triangle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+mn-ea"/>
                      </a:rPr>
                      <m:t>∆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+mn-ea"/>
                      </a:rPr>
                      <m:t>𝐴𝐵𝐶</m:t>
                    </m:r>
                  </m:oMath>
                </a14:m>
                <a:endParaRPr lang="en-US" sz="240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+mn-lt"/>
                    <a:ea typeface="+mn-ea"/>
                  </a:rPr>
                  <a:t>We will compute them twice: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>
                    <a:latin typeface="+mn-lt"/>
                    <a:ea typeface="+mn-ea"/>
                  </a:rPr>
                  <a:t>In spatial coordinates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>
                    <a:latin typeface="+mn-lt"/>
                    <a:ea typeface="+mn-ea"/>
                  </a:rPr>
                  <a:t>In texture coordinates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+mn-lt"/>
                    <a:ea typeface="+mn-ea"/>
                  </a:rPr>
                  <a:t>Then use a matrix inverse to convert them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8D9E6F-8EA3-3541-94B8-410D1404D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4B7AA35B-B939-4B14-BA3F-9751FF13BB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8ECEEC08-1A63-4B82-B203-9249F7306100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9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20A3-D1B2-8D4A-B4B1-5D277E2F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819"/>
            <a:ext cx="12192001" cy="1071563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 dirty="0"/>
              <a:t>	Spatial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D3EEDA-804B-3045-BFA0-CBAE148B5F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70417" y="1143426"/>
                <a:ext cx="5774477" cy="5331023"/>
              </a:xfrm>
            </p:spPr>
            <p:txBody>
              <a:bodyPr/>
              <a:lstStyle/>
              <a:p>
                <a:r>
                  <a:rPr lang="en-US" dirty="0"/>
                  <a:t>Take the vectors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These form a frame</a:t>
                </a:r>
              </a:p>
              <a:p>
                <a:r>
                  <a:rPr lang="en-US" dirty="0"/>
                  <a:t>Now ignore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work in its plane</a:t>
                </a:r>
              </a:p>
              <a:p>
                <a:pPr marL="178587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D3EEDA-804B-3045-BFA0-CBAE148B5F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70417" y="1143426"/>
                <a:ext cx="5774477" cy="5331023"/>
              </a:xfrm>
              <a:blipFill>
                <a:blip r:embed="rId2"/>
                <a:stretch>
                  <a:fillRect l="-1901" t="-137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70FD8C6-802D-8F4B-9F60-39341B03CFFB}"/>
              </a:ext>
            </a:extLst>
          </p:cNvPr>
          <p:cNvGrpSpPr/>
          <p:nvPr/>
        </p:nvGrpSpPr>
        <p:grpSpPr>
          <a:xfrm>
            <a:off x="5881075" y="1730403"/>
            <a:ext cx="3656330" cy="4268123"/>
            <a:chOff x="8206397" y="1886388"/>
            <a:chExt cx="3510714" cy="4098142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E6412E43-72F3-F448-8B86-A4E561BF48A3}"/>
                </a:ext>
              </a:extLst>
            </p:cNvPr>
            <p:cNvSpPr/>
            <p:nvPr/>
          </p:nvSpPr>
          <p:spPr>
            <a:xfrm rot="1358341">
              <a:off x="9002418" y="2581621"/>
              <a:ext cx="2714693" cy="2487969"/>
            </a:xfrm>
            <a:prstGeom prst="triangl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endParaRPr lang="en-US" sz="2812" dirty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B306CD-6213-9348-AD39-7F727E679AD7}"/>
                </a:ext>
              </a:extLst>
            </p:cNvPr>
            <p:cNvSpPr txBox="1"/>
            <p:nvPr/>
          </p:nvSpPr>
          <p:spPr>
            <a:xfrm>
              <a:off x="8206397" y="4136876"/>
              <a:ext cx="421769" cy="722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250" dirty="0">
                  <a:solidFill>
                    <a:srgbClr val="000000"/>
                  </a:solidFill>
                  <a:latin typeface="Palatino" pitchFamily="2" charset="77"/>
                  <a:ea typeface="Gill Sans"/>
                  <a:cs typeface="Gill Sans"/>
                  <a:sym typeface="Gill Sans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6C0706-30F3-334D-9DD5-0C20E2C83956}"/>
                </a:ext>
              </a:extLst>
            </p:cNvPr>
            <p:cNvSpPr txBox="1"/>
            <p:nvPr/>
          </p:nvSpPr>
          <p:spPr>
            <a:xfrm>
              <a:off x="11109688" y="5261825"/>
              <a:ext cx="353374" cy="722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250" dirty="0">
                  <a:latin typeface="Palatino" pitchFamily="2" charset="77"/>
                </a:rPr>
                <a:t>B</a:t>
              </a:r>
              <a:endParaRPr lang="en-US" sz="2250" dirty="0">
                <a:solidFill>
                  <a:srgbClr val="000000"/>
                </a:solidFill>
                <a:latin typeface="Palatino" pitchFamily="2" charset="77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06576-85D9-DC47-A43C-011BEE32FFE7}"/>
                </a:ext>
              </a:extLst>
            </p:cNvPr>
            <p:cNvSpPr txBox="1"/>
            <p:nvPr/>
          </p:nvSpPr>
          <p:spPr>
            <a:xfrm>
              <a:off x="10794864" y="2195372"/>
              <a:ext cx="394411" cy="7227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r>
                <a:rPr lang="en-US" sz="2250" dirty="0">
                  <a:latin typeface="Palatino" pitchFamily="2" charset="77"/>
                </a:rPr>
                <a:t>C</a:t>
              </a:r>
              <a:endParaRPr lang="en-US" sz="2250" dirty="0">
                <a:solidFill>
                  <a:srgbClr val="000000"/>
                </a:solidFill>
                <a:latin typeface="Palatino" pitchFamily="2" charset="77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1EE1470-42EB-794B-BEC0-3D01B7DF86C0}"/>
                </a:ext>
              </a:extLst>
            </p:cNvPr>
            <p:cNvCxnSpPr>
              <a:cxnSpLocks/>
            </p:cNvCxnSpPr>
            <p:nvPr/>
          </p:nvCxnSpPr>
          <p:spPr>
            <a:xfrm>
              <a:off x="8647748" y="4633357"/>
              <a:ext cx="2344321" cy="99245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831395-E370-9246-88D6-BC289E0049BB}"/>
                    </a:ext>
                  </a:extLst>
                </p:cNvPr>
                <p:cNvSpPr txBox="1"/>
                <p:nvPr/>
              </p:nvSpPr>
              <p:spPr>
                <a:xfrm>
                  <a:off x="9387460" y="5107100"/>
                  <a:ext cx="403348" cy="6201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algn="ctr" defTabSz="410751" hangingPunct="0">
                    <a:lnSpc>
                      <a:spcPts val="3375"/>
                    </a:lnSpc>
                    <a:tabLst>
                      <a:tab pos="750067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281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</m:ctrlPr>
                          </m:accPr>
                          <m:e>
                            <m:r>
                              <a:rPr lang="en-GB" sz="281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sz="2812" dirty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831395-E370-9246-88D6-BC289E0049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7460" y="5107100"/>
                  <a:ext cx="403348" cy="620113"/>
                </a:xfrm>
                <a:prstGeom prst="rect">
                  <a:avLst/>
                </a:prstGeom>
                <a:blipFill>
                  <a:blip r:embed="rId3"/>
                  <a:stretch>
                    <a:fillRect t="-555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CA6FA12-4761-6C4D-A384-326D0F2F85A4}"/>
                    </a:ext>
                  </a:extLst>
                </p:cNvPr>
                <p:cNvSpPr txBox="1"/>
                <p:nvPr/>
              </p:nvSpPr>
              <p:spPr>
                <a:xfrm>
                  <a:off x="9387935" y="2913516"/>
                  <a:ext cx="367326" cy="6201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algn="ctr" defTabSz="410751" hangingPunct="0">
                    <a:lnSpc>
                      <a:spcPts val="3375"/>
                    </a:lnSpc>
                    <a:tabLst>
                      <a:tab pos="750067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281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</m:ctrlPr>
                          </m:accPr>
                          <m:e>
                            <m:r>
                              <a:rPr lang="en-GB" sz="281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𝑐</m:t>
                            </m:r>
                          </m:e>
                        </m:acc>
                      </m:oMath>
                    </m:oMathPara>
                  </a14:m>
                  <a:endParaRPr lang="en-US" sz="2812" dirty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CA6FA12-4761-6C4D-A384-326D0F2F8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7935" y="2913516"/>
                  <a:ext cx="367326" cy="6201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33453D-2E20-1E43-AEE0-CCAD63572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7748" y="2627461"/>
              <a:ext cx="2007272" cy="1630017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BCDFB14-E588-2A47-BEF3-845307612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7963" y="2040835"/>
              <a:ext cx="0" cy="2405269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3F7F389-810A-9F45-B326-8F1D2F2DA440}"/>
                    </a:ext>
                  </a:extLst>
                </p:cNvPr>
                <p:cNvSpPr txBox="1"/>
                <p:nvPr/>
              </p:nvSpPr>
              <p:spPr>
                <a:xfrm>
                  <a:off x="8216104" y="1886388"/>
                  <a:ext cx="419123" cy="6201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pPr algn="ctr" defTabSz="410751" hangingPunct="0">
                    <a:lnSpc>
                      <a:spcPts val="3375"/>
                    </a:lnSpc>
                    <a:tabLst>
                      <a:tab pos="750067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281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</m:ctrlPr>
                          </m:accPr>
                          <m:e>
                            <m:r>
                              <a:rPr lang="en-GB" sz="2812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ill Sans"/>
                                <a:sym typeface="Gill Sans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 sz="2812" dirty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3F7F389-810A-9F45-B326-8F1D2F2DA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104" y="1886388"/>
                  <a:ext cx="419123" cy="6201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13800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7B5-DA49-EF48-BE2E-3E4BCAC4F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" y="4829399"/>
            <a:ext cx="12180094" cy="1071563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Texture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53F39D-D483-BA48-A58B-6D4AACF7D6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9385" y="369835"/>
                <a:ext cx="6858392" cy="3700693"/>
              </a:xfrm>
            </p:spPr>
            <p:txBody>
              <a:bodyPr/>
              <a:lstStyle/>
              <a:p>
                <a:endParaRPr lang="en-GB" dirty="0"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latin typeface="Cambria Math" panose="02040503050406030204" pitchFamily="18" charset="0"/>
                  </a:rPr>
                  <a:t>Compute </a:t>
                </a:r>
                <a:r>
                  <a:rPr lang="en-GB" dirty="0" err="1">
                    <a:latin typeface="Cambria Math" panose="02040503050406030204" pitchFamily="18" charset="0"/>
                  </a:rPr>
                  <a:t>b,c</a:t>
                </a:r>
                <a:r>
                  <a:rPr lang="en-GB" dirty="0">
                    <a:latin typeface="Cambria Math" panose="02040503050406030204" pitchFamily="18" charset="0"/>
                  </a:rPr>
                  <a:t> in texture space</a:t>
                </a:r>
                <a:endParaRPr lang="en-US" dirty="0"/>
              </a:p>
              <a:p>
                <a:r>
                  <a:rPr lang="en-US" dirty="0"/>
                  <a:t>Texture Edge Vectors: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53F39D-D483-BA48-A58B-6D4AACF7D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9385" y="369835"/>
                <a:ext cx="6858392" cy="3700693"/>
              </a:xfrm>
              <a:blipFill>
                <a:blip r:embed="rId2"/>
                <a:stretch>
                  <a:fillRect l="-151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Agrupar 3">
            <a:extLst>
              <a:ext uri="{FF2B5EF4-FFF2-40B4-BE49-F238E27FC236}">
                <a16:creationId xmlns:a16="http://schemas.microsoft.com/office/drawing/2014/main" id="{4770FE62-912A-4401-8601-E064EFD9670B}"/>
              </a:ext>
            </a:extLst>
          </p:cNvPr>
          <p:cNvGrpSpPr/>
          <p:nvPr/>
        </p:nvGrpSpPr>
        <p:grpSpPr>
          <a:xfrm>
            <a:off x="7368708" y="369835"/>
            <a:ext cx="3529664" cy="4052350"/>
            <a:chOff x="7368708" y="1540679"/>
            <a:chExt cx="2524570" cy="288150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B883EC-4D5B-6E4A-9E41-259270B4F8D0}"/>
                </a:ext>
              </a:extLst>
            </p:cNvPr>
            <p:cNvGrpSpPr/>
            <p:nvPr/>
          </p:nvGrpSpPr>
          <p:grpSpPr>
            <a:xfrm>
              <a:off x="7368708" y="1540679"/>
              <a:ext cx="2289843" cy="2881506"/>
              <a:chOff x="8206397" y="1886388"/>
              <a:chExt cx="3256665" cy="409814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5961AD-F7F7-B64A-9420-3C42E395F97E}"/>
                  </a:ext>
                </a:extLst>
              </p:cNvPr>
              <p:cNvSpPr txBox="1"/>
              <p:nvPr/>
            </p:nvSpPr>
            <p:spPr>
              <a:xfrm>
                <a:off x="8206397" y="4136876"/>
                <a:ext cx="421769" cy="722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:r>
                  <a:rPr lang="en-US" sz="2250" dirty="0">
                    <a:solidFill>
                      <a:srgbClr val="000000"/>
                    </a:solidFill>
                    <a:latin typeface="Palatino" pitchFamily="2" charset="77"/>
                    <a:ea typeface="Gill Sans"/>
                    <a:cs typeface="Gill Sans"/>
                    <a:sym typeface="Gill Sans"/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B18793-05C9-F64F-8E60-C08C8A687265}"/>
                  </a:ext>
                </a:extLst>
              </p:cNvPr>
              <p:cNvSpPr txBox="1"/>
              <p:nvPr/>
            </p:nvSpPr>
            <p:spPr>
              <a:xfrm>
                <a:off x="11109688" y="5261825"/>
                <a:ext cx="353374" cy="722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:r>
                  <a:rPr lang="en-US" sz="2250" dirty="0">
                    <a:latin typeface="Palatino" pitchFamily="2" charset="77"/>
                  </a:rPr>
                  <a:t>B</a:t>
                </a:r>
                <a:endParaRPr lang="en-US" sz="2250" dirty="0">
                  <a:solidFill>
                    <a:srgbClr val="000000"/>
                  </a:solidFill>
                  <a:latin typeface="Palatino" pitchFamily="2" charset="77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F33273-A61B-8843-A248-FC6C6E26DC3F}"/>
                  </a:ext>
                </a:extLst>
              </p:cNvPr>
              <p:cNvSpPr txBox="1"/>
              <p:nvPr/>
            </p:nvSpPr>
            <p:spPr>
              <a:xfrm>
                <a:off x="10794864" y="2195372"/>
                <a:ext cx="394411" cy="7227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:r>
                  <a:rPr lang="en-US" sz="2250" dirty="0">
                    <a:latin typeface="Palatino" pitchFamily="2" charset="77"/>
                  </a:rPr>
                  <a:t>C</a:t>
                </a:r>
                <a:endParaRPr lang="en-US" sz="2250" dirty="0">
                  <a:solidFill>
                    <a:srgbClr val="000000"/>
                  </a:solidFill>
                  <a:latin typeface="Palatino" pitchFamily="2" charset="77"/>
                  <a:ea typeface="Gill Sans"/>
                  <a:cs typeface="Gill Sans"/>
                  <a:sym typeface="Gill Sans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A68808E-4962-B048-BB5E-D20E0A436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47748" y="4633357"/>
                <a:ext cx="2344321" cy="992450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F1D6993-F1F1-384F-A147-3EF481143579}"/>
                      </a:ext>
                    </a:extLst>
                  </p:cNvPr>
                  <p:cNvSpPr txBox="1"/>
                  <p:nvPr/>
                </p:nvSpPr>
                <p:spPr>
                  <a:xfrm>
                    <a:off x="9430467" y="5304881"/>
                    <a:ext cx="441830" cy="6201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ctr">
                    <a:spAutoFit/>
                  </a:bodyPr>
                  <a:lstStyle/>
                  <a:p>
                    <a:pPr algn="ctr" defTabSz="410751" hangingPunct="0">
                      <a:lnSpc>
                        <a:spcPts val="3375"/>
                      </a:lnSpc>
                      <a:tabLst>
                        <a:tab pos="750067" algn="l"/>
                      </a:tabLs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2812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</m:ctrlPr>
                            </m:acc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  <m:t>𝛽</m:t>
                              </m:r>
                            </m:e>
                          </m:acc>
                        </m:oMath>
                      </m:oMathPara>
                    </a14:m>
                    <a:endParaRPr lang="en-US" sz="2812" dirty="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F1D6993-F1F1-384F-A147-3EF481143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0467" y="5304881"/>
                    <a:ext cx="441830" cy="6201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pt-P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D6AE829-8FA1-C34A-ADA9-3079BF6811CB}"/>
                      </a:ext>
                    </a:extLst>
                  </p:cNvPr>
                  <p:cNvSpPr txBox="1"/>
                  <p:nvPr/>
                </p:nvSpPr>
                <p:spPr>
                  <a:xfrm>
                    <a:off x="9372069" y="2913516"/>
                    <a:ext cx="399061" cy="6201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ctr">
                    <a:spAutoFit/>
                  </a:bodyPr>
                  <a:lstStyle/>
                  <a:p>
                    <a:pPr algn="ctr" defTabSz="410751" hangingPunct="0">
                      <a:lnSpc>
                        <a:spcPts val="3375"/>
                      </a:lnSpc>
                      <a:tabLst>
                        <a:tab pos="750067" algn="l"/>
                      </a:tabLs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2812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</m:ctrlPr>
                            </m:accPr>
                            <m:e>
                              <m:r>
                                <a:rPr lang="pt-PT" sz="2812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  <m:t>𝛾</m:t>
                              </m:r>
                            </m:e>
                          </m:acc>
                        </m:oMath>
                      </m:oMathPara>
                    </a14:m>
                    <a:endParaRPr lang="en-US" sz="2812" dirty="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D6AE829-8FA1-C34A-ADA9-3079BF6811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2069" y="2913516"/>
                    <a:ext cx="399061" cy="6201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pt-P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105D876-9909-9E40-BFB9-107839E9F6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47748" y="2627461"/>
                <a:ext cx="2007272" cy="1630017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658F5CF-E909-E249-BB92-F2D7AFB63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7963" y="2040835"/>
                <a:ext cx="0" cy="2405269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E6703DEE-EC04-1C46-B2BD-4F977077AA40}"/>
                      </a:ext>
                    </a:extLst>
                  </p:cNvPr>
                  <p:cNvSpPr txBox="1"/>
                  <p:nvPr/>
                </p:nvSpPr>
                <p:spPr>
                  <a:xfrm>
                    <a:off x="8216104" y="1886388"/>
                    <a:ext cx="419123" cy="62011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ctr">
                    <a:spAutoFit/>
                  </a:bodyPr>
                  <a:lstStyle/>
                  <a:p>
                    <a:pPr algn="ctr" defTabSz="410751" hangingPunct="0">
                      <a:lnSpc>
                        <a:spcPts val="3375"/>
                      </a:lnSpc>
                      <a:tabLst>
                        <a:tab pos="750067" algn="l"/>
                      </a:tabLs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</m:ctrlPr>
                            </m:acc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Gill Sans"/>
                                  <a:sym typeface="Gill Sans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sz="2812" dirty="0">
                      <a:solidFill>
                        <a:srgbClr val="000000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E6703DEE-EC04-1C46-B2BD-4F977077A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6104" y="1886388"/>
                    <a:ext cx="419123" cy="6201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Triangle 10">
              <a:extLst>
                <a:ext uri="{FF2B5EF4-FFF2-40B4-BE49-F238E27FC236}">
                  <a16:creationId xmlns:a16="http://schemas.microsoft.com/office/drawing/2014/main" id="{8BB7A8FD-2E89-4674-8A3C-02DCBA018CDB}"/>
                </a:ext>
              </a:extLst>
            </p:cNvPr>
            <p:cNvSpPr/>
            <p:nvPr/>
          </p:nvSpPr>
          <p:spPr>
            <a:xfrm rot="1358341">
              <a:off x="7984509" y="2021204"/>
              <a:ext cx="1908769" cy="1749353"/>
            </a:xfrm>
            <a:prstGeom prst="triangl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spAutoFit/>
            </a:bodyPr>
            <a:lstStyle/>
            <a:p>
              <a:pPr algn="ctr" defTabSz="410751" hangingPunct="0">
                <a:lnSpc>
                  <a:spcPts val="3375"/>
                </a:lnSpc>
                <a:tabLst>
                  <a:tab pos="750067" algn="l"/>
                </a:tabLst>
              </a:pPr>
              <a:endParaRPr lang="en-US" sz="2812" dirty="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91587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7487-73B5-D942-B920-983F5B03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3172476-0C09-B743-96A6-528B514678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en-US" dirty="0"/>
                  <a:t> in texture space: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And convert back to spatial coordinates: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3172476-0C09-B743-96A6-528B514678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92166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86C-FC5F-5746-B2F4-4214DEA36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843" y="2726243"/>
            <a:ext cx="12180094" cy="1071563"/>
          </a:xfrm>
        </p:spPr>
        <p:txBody>
          <a:bodyPr/>
          <a:lstStyle/>
          <a:p>
            <a:r>
              <a:rPr lang="en-US" dirty="0"/>
              <a:t>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8F63FA7-7B70-6346-A090-AB3856AC86C4}"/>
                  </a:ext>
                </a:extLst>
              </p:cNvPr>
              <p:cNvSpPr/>
              <p:nvPr/>
            </p:nvSpPr>
            <p:spPr>
              <a:xfrm>
                <a:off x="5507742" y="552784"/>
                <a:ext cx="3355065" cy="155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66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8F63FA7-7B70-6346-A090-AB3856AC8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742" y="552784"/>
                <a:ext cx="3355065" cy="15501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4C6429-120C-6747-BD87-1FA54E0ECA9B}"/>
                  </a:ext>
                </a:extLst>
              </p:cNvPr>
              <p:cNvSpPr/>
              <p:nvPr/>
            </p:nvSpPr>
            <p:spPr>
              <a:xfrm>
                <a:off x="5610291" y="2360740"/>
                <a:ext cx="3149965" cy="155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66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4C6429-120C-6747-BD87-1FA54E0EC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91" y="2360740"/>
                <a:ext cx="3149965" cy="1550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D7EF20-33C9-1F45-A32E-52570E17CDD9}"/>
                  </a:ext>
                </a:extLst>
              </p:cNvPr>
              <p:cNvSpPr/>
              <p:nvPr/>
            </p:nvSpPr>
            <p:spPr>
              <a:xfrm>
                <a:off x="4886847" y="4131757"/>
                <a:ext cx="4892493" cy="15501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6D7EF20-33C9-1F45-A32E-52570E17C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847" y="4131757"/>
                <a:ext cx="4892493" cy="1550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0374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CCEFC-33BB-9F49-B30F-44EE238EE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33E3D-F032-6145-963E-AB88A53D2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How do we use our function  ?</a:t>
            </a:r>
            <a:br>
              <a:rPr lang="en-US" sz="2400" dirty="0">
                <a:latin typeface="+mn-lt"/>
                <a:ea typeface="+mn-ea"/>
              </a:rPr>
            </a:br>
            <a:r>
              <a:rPr lang="en-US" sz="2400" dirty="0">
                <a:latin typeface="+mn-lt"/>
                <a:ea typeface="+mn-ea"/>
              </a:rPr>
              <a:t>                                             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Storing 6D functions is impractical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32 samples / parameter gives 2</a:t>
            </a:r>
            <a:r>
              <a:rPr lang="en-US" sz="2400" baseline="30000" dirty="0">
                <a:latin typeface="+mn-lt"/>
                <a:ea typeface="+mn-ea"/>
              </a:rPr>
              <a:t>30 </a:t>
            </a:r>
            <a:r>
              <a:rPr lang="en-US" sz="2400" dirty="0">
                <a:latin typeface="+mn-lt"/>
                <a:ea typeface="+mn-ea"/>
              </a:rPr>
              <a:t>~ 1 GB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EC269D-0752-4CB9-B8A4-7C4AFB2F75E7}"/>
                  </a:ext>
                </a:extLst>
              </p:cNvPr>
              <p:cNvSpPr txBox="1"/>
              <p:nvPr/>
            </p:nvSpPr>
            <p:spPr>
              <a:xfrm>
                <a:off x="5910969" y="2715468"/>
                <a:ext cx="3678828" cy="508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12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sSubPr>
                        <m:e>
                          <m:r>
                            <a:rPr lang="en-GB" sz="281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𝑓</m:t>
                          </m:r>
                        </m:e>
                        <m:sub>
                          <m:r>
                            <a:rPr lang="en-GB" sz="281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81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dPr>
                        <m:e>
                          <m:r>
                            <a:rPr lang="en-GB" sz="281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Gill Sans"/>
                            </a:rPr>
                            <m:t>𝑃</m:t>
                          </m:r>
                          <m:r>
                            <a:rPr lang="en-GB" sz="281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Gill Sans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81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lang="en-GB" sz="281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1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1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81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lang="en-GB" sz="281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12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GB" sz="2812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Gill Sans"/>
                        </a:rPr>
                        <m:t>:</m:t>
                      </m:r>
                      <m:sSup>
                        <m:sSupPr>
                          <m:ctrlPr>
                            <a:rPr lang="en-GB" sz="281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sSupPr>
                        <m:e>
                          <m:r>
                            <a:rPr lang="en-GB" sz="281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𝑇</m:t>
                          </m:r>
                        </m:e>
                        <m:sup>
                          <m:r>
                            <a:rPr lang="en-GB" sz="2812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266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266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812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EC269D-0752-4CB9-B8A4-7C4AFB2F7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969" y="2715468"/>
                <a:ext cx="3678828" cy="508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FD69AB71-AEC5-4C4E-8DD3-9F848A87785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530AAE83-8AC3-4E71-9DF1-9324A735566C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CD62A6D0-0CBE-4977-A78A-D75BD1F5DD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DE30CF-600C-4B3C-A22F-949A3465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+mj-lt"/>
              </a:rPr>
              <a:t>Solution?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C90641D-6757-455A-83CB-8E6CC188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</a:rPr>
              <a:t>So in practice, we never actually use them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</a:rPr>
              <a:t>Instead we use Euclidean products of: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</a:rPr>
              <a:t>BSDF variation in one texture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</a:rPr>
              <a:t>Local basis in a second texture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</a:rPr>
              <a:t>Another texture if needed for orientation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BAC20A6F-1E41-41E8-AFE9-2B221E270BE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B5E46645-7FC9-4007-887C-9AFB1EA4A47B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10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394" y="2706131"/>
            <a:ext cx="12180094" cy="1071563"/>
          </a:xfrm>
        </p:spPr>
        <p:txBody>
          <a:bodyPr/>
          <a:lstStyle/>
          <a:p>
            <a:r>
              <a:rPr lang="en-GB" dirty="0"/>
              <a:t>Sources of BSDFs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1972" y="396603"/>
            <a:ext cx="6780028" cy="5331023"/>
          </a:xfrm>
        </p:spPr>
        <p:txBody>
          <a:bodyPr/>
          <a:lstStyle/>
          <a:p>
            <a:r>
              <a:rPr lang="en-GB" dirty="0"/>
              <a:t>Measured (expensive, noisy):</a:t>
            </a:r>
          </a:p>
          <a:p>
            <a:pPr lvl="1"/>
            <a:r>
              <a:rPr lang="en-GB" dirty="0"/>
              <a:t>Build a measuring device, store GBs of data</a:t>
            </a:r>
          </a:p>
          <a:p>
            <a:r>
              <a:rPr lang="en-GB" dirty="0"/>
              <a:t>Analytic (clean, expressive):</a:t>
            </a:r>
          </a:p>
          <a:p>
            <a:pPr lvl="1"/>
            <a:r>
              <a:rPr lang="en-GB" dirty="0"/>
              <a:t>Build a mathematical model (how?)</a:t>
            </a:r>
          </a:p>
          <a:p>
            <a:r>
              <a:rPr lang="en-GB" dirty="0"/>
              <a:t>Artistic (cheap(</a:t>
            </a:r>
            <a:r>
              <a:rPr lang="en-GB" dirty="0" err="1"/>
              <a:t>er</a:t>
            </a:r>
            <a:r>
              <a:rPr lang="en-GB" dirty="0"/>
              <a:t>), acceptable):</a:t>
            </a:r>
          </a:p>
          <a:p>
            <a:pPr lvl="1"/>
            <a:r>
              <a:rPr lang="en-GB" dirty="0"/>
              <a:t>Pay an artist to paint it</a:t>
            </a:r>
          </a:p>
          <a:p>
            <a:pPr lvl="1"/>
            <a:r>
              <a:rPr lang="en-GB" dirty="0"/>
              <a:t>Requires training your artist in BSDFs</a:t>
            </a:r>
          </a:p>
        </p:txBody>
      </p:sp>
    </p:spTree>
    <p:extLst>
      <p:ext uri="{BB962C8B-B14F-4D97-AF65-F5344CB8AC3E}">
        <p14:creationId xmlns:p14="http://schemas.microsoft.com/office/powerpoint/2010/main" val="363937198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Blinn-Phong Shading</a:t>
            </a:r>
          </a:p>
        </p:txBody>
      </p:sp>
      <p:pic>
        <p:nvPicPr>
          <p:cNvPr id="2050" name="Picture 2" descr="Light in Unity 2. Intro to Blinn Phong Lighting model | by Ahmed Schrute |  Shader Coding in Unity from a to z | Medium">
            <a:extLst>
              <a:ext uri="{FF2B5EF4-FFF2-40B4-BE49-F238E27FC236}">
                <a16:creationId xmlns:a16="http://schemas.microsoft.com/office/drawing/2014/main" id="{1CC7DA27-95C6-4442-816C-36AAAA3C6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" b="13085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8149" y="3869808"/>
            <a:ext cx="3290888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Just </a:t>
            </a:r>
            <a:r>
              <a:rPr lang="en-US" sz="1800" i="1" dirty="0">
                <a:latin typeface="+mn-lt"/>
                <a:ea typeface="+mn-ea"/>
              </a:rPr>
              <a:t>one</a:t>
            </a:r>
            <a:r>
              <a:rPr lang="en-US" sz="1800" dirty="0">
                <a:latin typeface="+mn-lt"/>
                <a:ea typeface="+mn-ea"/>
              </a:rPr>
              <a:t> way to do a BSDF: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No specular (mirrored reflections)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Gloss (called specular)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Diffuse (Lambertian)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8C00380-8654-4721-9479-B1959AF0F65D}"/>
              </a:ext>
            </a:extLst>
          </p:cNvPr>
          <p:cNvSpPr txBox="1">
            <a:spLocks/>
          </p:cNvSpPr>
          <p:nvPr/>
        </p:nvSpPr>
        <p:spPr>
          <a:xfrm>
            <a:off x="6935285" y="4124696"/>
            <a:ext cx="461167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No subsurface scattering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Ambient (substitutes for light transport)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</a:rPr>
              <a:t>Emissive</a:t>
            </a:r>
          </a:p>
        </p:txBody>
      </p:sp>
    </p:spTree>
    <p:extLst>
      <p:ext uri="{BB962C8B-B14F-4D97-AF65-F5344CB8AC3E}">
        <p14:creationId xmlns:p14="http://schemas.microsoft.com/office/powerpoint/2010/main" val="40404619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Translucency</a:t>
            </a:r>
          </a:p>
        </p:txBody>
      </p:sp>
      <p:pic>
        <p:nvPicPr>
          <p:cNvPr id="3074" name="Picture 2" descr="focused photography of white jellyfish">
            <a:extLst>
              <a:ext uri="{FF2B5EF4-FFF2-40B4-BE49-F238E27FC236}">
                <a16:creationId xmlns:a16="http://schemas.microsoft.com/office/drawing/2014/main" id="{47E479B2-D39D-4E3E-A7DB-2D82EAD09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09" b="14496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8001" y="3581849"/>
            <a:ext cx="4590409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Translucency is transmitted light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May be in addition to reflected light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Green glass transmits green, reflects darker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FE0491-3F5C-4C8C-8782-ABB867AD03C7}"/>
              </a:ext>
            </a:extLst>
          </p:cNvPr>
          <p:cNvSpPr txBox="1">
            <a:spLocks/>
          </p:cNvSpPr>
          <p:nvPr/>
        </p:nvSpPr>
        <p:spPr>
          <a:xfrm>
            <a:off x="7264893" y="3795087"/>
            <a:ext cx="5238995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High-quality rendering does refraction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Other rendering does </a:t>
            </a:r>
            <a:r>
              <a:rPr lang="en-US" sz="1600" i="1" dirty="0">
                <a:latin typeface="+mn-lt"/>
                <a:ea typeface="+mn-ea"/>
              </a:rPr>
              <a:t>blending (compositing)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Combines light from behind with material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And causes problems if not ray-tracing</a:t>
            </a:r>
            <a:endParaRPr lang="en-US" sz="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05346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91E9-C1D8-4B27-962E-522E9B89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342C-02FB-4C7D-B6D3-9CE87A3DC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Scattering Function</a:t>
            </a:r>
          </a:p>
          <a:p>
            <a:r>
              <a:rPr lang="en-GB" dirty="0"/>
              <a:t>Surface Frame</a:t>
            </a:r>
          </a:p>
          <a:p>
            <a:r>
              <a:rPr lang="en-GB" dirty="0"/>
              <a:t>BSDFs and their properties</a:t>
            </a:r>
          </a:p>
          <a:p>
            <a:r>
              <a:rPr lang="en-GB" dirty="0"/>
              <a:t>Approximations</a:t>
            </a:r>
          </a:p>
          <a:p>
            <a:r>
              <a:rPr lang="en-GB"/>
              <a:t>Different models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329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Alpha Opacity</a:t>
            </a:r>
          </a:p>
        </p:txBody>
      </p:sp>
      <p:pic>
        <p:nvPicPr>
          <p:cNvPr id="4098" name="Picture 2" descr="clear glass bottle with water">
            <a:extLst>
              <a:ext uri="{FF2B5EF4-FFF2-40B4-BE49-F238E27FC236}">
                <a16:creationId xmlns:a16="http://schemas.microsoft.com/office/drawing/2014/main" id="{DF69F7B8-95CE-4797-8084-6037C42EE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Translucency is modelled by </a:t>
            </a:r>
            <a:r>
              <a:rPr lang="en-US" sz="2000" i="1">
                <a:latin typeface="+mn-lt"/>
                <a:ea typeface="+mn-ea"/>
              </a:rPr>
              <a:t>alpha</a:t>
            </a:r>
            <a:endParaRPr lang="en-US" sz="2000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 percentage of (R,G,B) transmitted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Stored as an extra channel in a buffer/image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Often stored premultiplied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Can be stored in a texture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E.g. stained glass window	</a:t>
            </a:r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6C6DB188-44B7-44DD-8626-4EBACE44CD5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F90DFF3B-5160-4ADE-AEF8-680AE7E79ED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7954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latin typeface="+mj-lt"/>
              </a:rPr>
              <a:t>Emission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Surfaces may emit light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In ray-tracing, these are luminaires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The rest of the time, they are an extra term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And are crucial for inter-object lighting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Lights in-scene, torches, gun blast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Can be handled with extra textures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Light maps instead of lighting</a:t>
            </a:r>
          </a:p>
        </p:txBody>
      </p:sp>
      <p:pic>
        <p:nvPicPr>
          <p:cNvPr id="5122" name="Picture 2" descr="turned on gray pendant lamp">
            <a:extLst>
              <a:ext uri="{FF2B5EF4-FFF2-40B4-BE49-F238E27FC236}">
                <a16:creationId xmlns:a16="http://schemas.microsoft.com/office/drawing/2014/main" id="{0DF32A5B-4333-434B-A4DF-06E6E6039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r="2" b="2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3">
            <a:extLst>
              <a:ext uri="{FF2B5EF4-FFF2-40B4-BE49-F238E27FC236}">
                <a16:creationId xmlns:a16="http://schemas.microsoft.com/office/drawing/2014/main" id="{D900209B-161E-428F-851F-AB894E5DD875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1583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latin typeface="+mj-lt"/>
              </a:rPr>
              <a:t>Radiance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+mn-lt"/>
                    <a:ea typeface="+mn-ea"/>
                  </a:rPr>
                  <a:t>Also known as the plenoptic function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+mn-lt"/>
                    <a:ea typeface="+mn-ea"/>
                  </a:rPr>
                  <a:t>Measures incoming light everywhere: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𝐿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𝑋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: </m:t>
                    </m:r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ℝ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3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p>
                      <m:sSupPr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ℝ</m:t>
                    </m:r>
                  </m:oMath>
                </a14:m>
                <a:endParaRPr lang="en-US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>
                    <a:latin typeface="+mn-lt"/>
                    <a:ea typeface="+mn-ea"/>
                  </a:rPr>
                  <a:t>Units are radiance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/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𝑠𝑟</m:t>
                    </m:r>
                  </m:oMath>
                </a14:m>
                <a:r>
                  <a:rPr lang="en-US">
                    <a:latin typeface="+mn-lt"/>
                    <a:ea typeface="+mn-ea"/>
                  </a:rPr>
                  <a:t>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+mn-lt"/>
                    <a:ea typeface="+mn-ea"/>
                  </a:rPr>
                  <a:t>Consists of direct </a:t>
                </a:r>
                <a:r>
                  <a:rPr lang="en-US" sz="2400" i="1">
                    <a:latin typeface="+mn-lt"/>
                    <a:ea typeface="+mn-ea"/>
                  </a:rPr>
                  <a:t>and</a:t>
                </a:r>
                <a:r>
                  <a:rPr lang="en-US" sz="2400">
                    <a:latin typeface="+mn-lt"/>
                    <a:ea typeface="+mn-ea"/>
                  </a:rPr>
                  <a:t> indirect light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5195D25C-8635-431F-B802-056E364F5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90" r="1836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5A113477-CDC8-4007-80EF-A48D0D4CD78E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11673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182" y="2893218"/>
            <a:ext cx="12180094" cy="1071563"/>
          </a:xfrm>
        </p:spPr>
        <p:txBody>
          <a:bodyPr/>
          <a:lstStyle/>
          <a:p>
            <a:r>
              <a:rPr lang="en-US" dirty="0"/>
              <a:t>Ground Truth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8809" y="1098352"/>
            <a:ext cx="6833191" cy="5331023"/>
          </a:xfrm>
        </p:spPr>
        <p:txBody>
          <a:bodyPr/>
          <a:lstStyle/>
          <a:p>
            <a:r>
              <a:rPr lang="en-US" dirty="0"/>
              <a:t>We don’t have an ideal solution</a:t>
            </a:r>
          </a:p>
          <a:p>
            <a:r>
              <a:rPr lang="en-US" dirty="0"/>
              <a:t>We have lots of approximations</a:t>
            </a:r>
          </a:p>
          <a:p>
            <a:r>
              <a:rPr lang="en-US" dirty="0"/>
              <a:t>So this is </a:t>
            </a:r>
            <a:r>
              <a:rPr lang="en-US" i="1" dirty="0"/>
              <a:t>very</a:t>
            </a:r>
            <a:r>
              <a:rPr lang="en-US" dirty="0"/>
              <a:t> much a matter of choice</a:t>
            </a:r>
          </a:p>
          <a:p>
            <a:pPr lvl="1"/>
            <a:r>
              <a:rPr lang="en-US" dirty="0"/>
              <a:t>Which effects you want to represent</a:t>
            </a:r>
          </a:p>
          <a:p>
            <a:pPr lvl="1"/>
            <a:r>
              <a:rPr lang="en-US" dirty="0"/>
              <a:t>How realistic they look (the eyeball test)</a:t>
            </a:r>
          </a:p>
          <a:p>
            <a:r>
              <a:rPr lang="en-US" dirty="0"/>
              <a:t>And this is not likely to change soon</a:t>
            </a:r>
          </a:p>
        </p:txBody>
      </p:sp>
    </p:spTree>
    <p:extLst>
      <p:ext uri="{BB962C8B-B14F-4D97-AF65-F5344CB8AC3E}">
        <p14:creationId xmlns:p14="http://schemas.microsoft.com/office/powerpoint/2010/main" val="19347211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Approaches</a:t>
            </a:r>
            <a:endParaRPr lang="en-US" dirty="0"/>
          </a:p>
        </p:txBody>
      </p:sp>
      <p:graphicFrame>
        <p:nvGraphicFramePr>
          <p:cNvPr id="46" name="Text Placeholder 2">
            <a:extLst>
              <a:ext uri="{FF2B5EF4-FFF2-40B4-BE49-F238E27FC236}">
                <a16:creationId xmlns:a16="http://schemas.microsoft.com/office/drawing/2014/main" id="{5FE2F77F-33EE-4C16-9105-CC7B0CD7B8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900663"/>
              </p:ext>
            </p:extLst>
          </p:nvPr>
        </p:nvGraphicFramePr>
        <p:xfrm>
          <a:off x="11906" y="1098352"/>
          <a:ext cx="12180094" cy="533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05515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kern="1200" dirty="0">
                <a:latin typeface="+mj-lt"/>
                <a:ea typeface="+mj-ea"/>
                <a:cs typeface="+mj-cs"/>
              </a:rPr>
              <a:t>Physical Constraints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5E11626-31CC-45F9-B09E-D70ADB81F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0597929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703313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Energy Conservation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You can’t </a:t>
                </a:r>
                <a:r>
                  <a:rPr lang="en-US" sz="2000" i="1">
                    <a:latin typeface="+mn-lt"/>
                    <a:ea typeface="+mn-ea"/>
                  </a:rPr>
                  <a:t>add</a:t>
                </a:r>
                <a:r>
                  <a:rPr lang="en-US" sz="2000">
                    <a:latin typeface="+mn-lt"/>
                    <a:ea typeface="+mn-ea"/>
                  </a:rPr>
                  <a:t> light once it’s created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Unless the object is a luminaire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in which case emission is dominant term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So total light output &lt;  total light input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Expressed in integral form: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𝑜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𝑜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𝑑</m:t>
                        </m:r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𝑜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𝑑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≤1</m:t>
                    </m:r>
                  </m:oMath>
                </a14:m>
                <a:endParaRPr lang="en-US" sz="200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b="-1175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 descr="black and silver chess pieces on black tray">
            <a:extLst>
              <a:ext uri="{FF2B5EF4-FFF2-40B4-BE49-F238E27FC236}">
                <a16:creationId xmlns:a16="http://schemas.microsoft.com/office/drawing/2014/main" id="{A8A0A02F-5F82-4964-B8BD-36427D5A0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r="27720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7A1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">
            <a:extLst>
              <a:ext uri="{FF2B5EF4-FFF2-40B4-BE49-F238E27FC236}">
                <a16:creationId xmlns:a16="http://schemas.microsoft.com/office/drawing/2014/main" id="{184AEC83-CD16-4CAB-90C1-9429665FC51D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6994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two giraffe illustration">
            <a:extLst>
              <a:ext uri="{FF2B5EF4-FFF2-40B4-BE49-F238E27FC236}">
                <a16:creationId xmlns:a16="http://schemas.microsoft.com/office/drawing/2014/main" id="{F9F62DE6-A0F3-4F3B-9EAE-536429B19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+mj-lt"/>
              </a:rPr>
              <a:t>Reciprocity</a:t>
            </a:r>
          </a:p>
        </p:txBody>
      </p:sp>
      <p:sp>
        <p:nvSpPr>
          <p:cNvPr id="75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76031" y="963877"/>
                <a:ext cx="6377769" cy="4930246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chemeClr val="bg1"/>
                    </a:solidFill>
                    <a:latin typeface="+mn-lt"/>
                    <a:ea typeface="+mn-ea"/>
                  </a:rPr>
                  <a:t>Scattering is (almost always) symmetric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chemeClr val="bg1"/>
                    </a:solidFill>
                    <a:latin typeface="+mn-lt"/>
                    <a:ea typeface="+mn-ea"/>
                  </a:rPr>
                  <a:t>The reverse reflection is identical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b>
                        <m: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𝑜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chemeClr val="bg1"/>
                    </a:solidFill>
                    <a:latin typeface="+mn-lt"/>
                    <a:ea typeface="+mn-ea"/>
                  </a:rPr>
                  <a:t>Generalises to transmission as well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𝑜</m:t>
                            </m:r>
                          </m:sub>
                          <m:sup>
                            <m: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𝑜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schemeClr val="bg1"/>
                    </a:solidFill>
                    <a:latin typeface="+mn-lt"/>
                    <a:ea typeface="+mn-ea"/>
                  </a:rPr>
                  <a:t>Often called Helmholtz Reciprocity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76031" y="963877"/>
                <a:ext cx="6377769" cy="49302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EA48B5AB-8E7A-41FF-B96E-C9FF641CF1A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78A40B0A-E4F6-4A01-A3FC-CA2007C877B7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7668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Surface vs. Subsurface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Subsurface scattering may </a:t>
            </a:r>
            <a:r>
              <a:rPr lang="en-US" sz="2200" i="1">
                <a:latin typeface="+mn-lt"/>
                <a:ea typeface="+mn-ea"/>
              </a:rPr>
              <a:t>travel</a:t>
            </a:r>
            <a:endParaRPr lang="en-US" sz="2200">
              <a:latin typeface="+mn-lt"/>
              <a:ea typeface="+mn-ea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i.e. light emerges somewhere else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This complicates matters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but for now we’ll skip that</a:t>
            </a:r>
          </a:p>
        </p:txBody>
      </p:sp>
      <p:pic>
        <p:nvPicPr>
          <p:cNvPr id="8194" name="Picture 2" descr="white and brown rabbit looking at camera">
            <a:extLst>
              <a:ext uri="{FF2B5EF4-FFF2-40B4-BE49-F238E27FC236}">
                <a16:creationId xmlns:a16="http://schemas.microsoft.com/office/drawing/2014/main" id="{ACAD4A06-31BF-4004-B78B-B8C4F4A53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1" r="598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DD000637-7E3C-4F31-9EF5-21D9031B43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AD0BE107-1C82-4466-B282-93DAC5820E85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6323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black and white abstract painting">
            <a:extLst>
              <a:ext uri="{FF2B5EF4-FFF2-40B4-BE49-F238E27FC236}">
                <a16:creationId xmlns:a16="http://schemas.microsoft.com/office/drawing/2014/main" id="{29ED5841-3269-4317-BD52-0A55A02D8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2" b="15216"/>
          <a:stretch/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latin typeface="+mj-lt"/>
              </a:rPr>
              <a:t>Volumetric Representation</a:t>
            </a:r>
          </a:p>
        </p:txBody>
      </p:sp>
      <p:sp>
        <p:nvSpPr>
          <p:cNvPr id="9221" name="Arc 7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</a:rPr>
              <a:t>This all still assumes that we have </a:t>
            </a:r>
            <a:r>
              <a:rPr lang="en-US" i="1">
                <a:solidFill>
                  <a:srgbClr val="FFFFFF"/>
                </a:solidFill>
                <a:latin typeface="+mn-lt"/>
                <a:ea typeface="+mn-ea"/>
              </a:rPr>
              <a:t>surfaces</a:t>
            </a:r>
            <a:endParaRPr lang="en-US">
              <a:solidFill>
                <a:srgbClr val="FFFFFF"/>
              </a:solidFill>
              <a:latin typeface="+mn-lt"/>
              <a:ea typeface="+mn-ea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</a:rPr>
              <a:t>We might have volumetric effects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</a:rPr>
              <a:t>Complex interactions in a volume of space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</a:rPr>
              <a:t>These are an entirely different question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</a:rPr>
              <a:t>Heavily used in science &amp; medicine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</a:rPr>
              <a:t>Typically a different code path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</a:rPr>
              <a:t>We’ll come back to this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23586AFC-0EFA-4639-A838-9C899AE1DA6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28F48154-A077-4792-8291-B931866F0599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466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</a:rPr>
              <a:t>Material Models</a:t>
            </a:r>
          </a:p>
        </p:txBody>
      </p:sp>
      <p:pic>
        <p:nvPicPr>
          <p:cNvPr id="1028" name="Picture 4" descr="multicolored abstract painting">
            <a:extLst>
              <a:ext uri="{FF2B5EF4-FFF2-40B4-BE49-F238E27FC236}">
                <a16:creationId xmlns:a16="http://schemas.microsoft.com/office/drawing/2014/main" id="{A3D28C55-F982-4A02-A7F7-09E933484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1" r="1" b="13046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0465" y="2194102"/>
            <a:ext cx="4140013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We need to model large numbers of photons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So we want statistical behaviour, capturing: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Specular reflection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Glossy reflection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Lambertian (matte) reflection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Subsurface scattering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Transmission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  <a:ea typeface="+mn-ea"/>
              </a:rPr>
              <a:t>All captured in a scattering function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3FEC76BE-4306-4554-A8E5-EBB516CA55D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F9E01E34-C97E-422B-B81B-5080B5A26A5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25185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beige and brown animal fur">
            <a:extLst>
              <a:ext uri="{FF2B5EF4-FFF2-40B4-BE49-F238E27FC236}">
                <a16:creationId xmlns:a16="http://schemas.microsoft.com/office/drawing/2014/main" id="{1C81D57C-1F60-44C5-9CF0-F2CA74CA9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latin typeface="+mj-lt"/>
              </a:rPr>
              <a:t>Material Scale</a:t>
            </a:r>
          </a:p>
        </p:txBody>
      </p:sp>
      <p:cxnSp>
        <p:nvCxnSpPr>
          <p:cNvPr id="10245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5516" y="3417573"/>
                <a:ext cx="4593021" cy="3270305"/>
              </a:xfr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latin typeface="+mn-lt"/>
                    <a:ea typeface="+mn-ea"/>
                  </a:rPr>
                  <a:t>Visible light has wavelength of about 1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+mn-ea"/>
                      </a:rPr>
                      <m:t>𝜇</m:t>
                    </m:r>
                    <m:r>
                      <a:rPr lang="en-US" sz="2300" b="0" i="1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endParaRPr lang="en-US" sz="2300" dirty="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latin typeface="+mn-lt"/>
                    <a:ea typeface="+mn-ea"/>
                  </a:rPr>
                  <a:t>Human hair is about 15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+mn-ea"/>
                      </a:rPr>
                      <m:t>𝜇</m:t>
                    </m:r>
                    <m:r>
                      <a:rPr lang="en-US" sz="2300" i="1"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r>
                  <a:rPr lang="en-US" sz="2300" dirty="0">
                    <a:latin typeface="+mn-lt"/>
                    <a:ea typeface="+mn-ea"/>
                  </a:rPr>
                  <a:t> across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latin typeface="+mn-lt"/>
                    <a:ea typeface="+mn-ea"/>
                  </a:rPr>
                  <a:t>And we can feel it with our fingers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latin typeface="+mn-lt"/>
                    <a:ea typeface="+mn-ea"/>
                  </a:rPr>
                  <a:t>Let alone see it visually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latin typeface="+mn-lt"/>
                    <a:ea typeface="+mn-ea"/>
                  </a:rPr>
                  <a:t>Scratches in a surface can cause interference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latin typeface="+mn-lt"/>
                    <a:ea typeface="+mn-ea"/>
                  </a:rPr>
                  <a:t>But in practice, we hand-wave this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300" dirty="0">
                    <a:latin typeface="+mn-lt"/>
                    <a:ea typeface="+mn-ea"/>
                  </a:rPr>
                  <a:t>For now . . </a:t>
                </a:r>
                <a:r>
                  <a:rPr lang="en-US" sz="1100" dirty="0">
                    <a:latin typeface="+mn-lt"/>
                    <a:ea typeface="+mn-ea"/>
                  </a:rPr>
                  <a:t>. 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5516" y="3417573"/>
                <a:ext cx="4593021" cy="3270305"/>
              </a:xfrm>
              <a:blipFill>
                <a:blip r:embed="rId3"/>
                <a:stretch>
                  <a:fillRect t="-7276" b="-541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BC19EB97-827A-471A-8CE9-1FB0E3F28C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02046F2D-61BD-4D32-8966-A817EF52F889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9980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Specular Reflection</a:t>
            </a:r>
          </a:p>
        </p:txBody>
      </p:sp>
      <p:pic>
        <p:nvPicPr>
          <p:cNvPr id="11266" name="Picture 2" descr="shallow focus of person holding mirror">
            <a:extLst>
              <a:ext uri="{FF2B5EF4-FFF2-40B4-BE49-F238E27FC236}">
                <a16:creationId xmlns:a16="http://schemas.microsoft.com/office/drawing/2014/main" id="{A5579285-9831-40A2-80AA-EE79895B9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4" r="28104" b="-1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There are (nearly) perfect mirrors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All light reflects in a single direction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Usually (but not always)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𝜃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𝑟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𝜃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Which means a range of 10</a:t>
                </a:r>
                <a:r>
                  <a:rPr lang="en-US" sz="2000" baseline="30000">
                    <a:latin typeface="+mn-lt"/>
                    <a:ea typeface="+mn-ea"/>
                  </a:rPr>
                  <a:t>10</a:t>
                </a:r>
                <a:r>
                  <a:rPr lang="en-US" sz="2000">
                    <a:latin typeface="+mn-lt"/>
                    <a:ea typeface="+mn-ea"/>
                  </a:rPr>
                  <a:t> in albedo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This causes numerical problems in codepath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So commonly handled as a separate case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Referred to as impulse reflection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97762" y="2706624"/>
                <a:ext cx="6251110" cy="3483864"/>
              </a:xfrm>
              <a:blipFill>
                <a:blip r:embed="rId3"/>
                <a:stretch>
                  <a:fillRect t="-5594" b="-524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7CE9BE22-54F3-4DCF-AFCD-D857C141611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418E7451-BBE2-42C4-BCEA-23F91B78FD37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solidFill>
                  <a:schemeClr val="bg1"/>
                </a:solidFill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639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Phenomena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06" y="1227832"/>
            <a:ext cx="2393156" cy="179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266" y="1227832"/>
            <a:ext cx="2393156" cy="1794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5" y="1227832"/>
            <a:ext cx="2393156" cy="1794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906" y="3871020"/>
            <a:ext cx="2393156" cy="1794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266" y="3871020"/>
            <a:ext cx="2393156" cy="17948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87626" y="3021097"/>
                <a:ext cx="1986699" cy="5081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51" hangingPunct="0">
                  <a:lnSpc>
                    <a:spcPts val="3375"/>
                  </a:lnSpc>
                  <a:tabLst>
                    <a:tab pos="750067" algn="l"/>
                  </a:tabLst>
                </a:pPr>
                <a:r>
                  <a:rPr lang="en-US" sz="1687" dirty="0">
                    <a:latin typeface="Palatino Linotype" charset="0"/>
                  </a:rPr>
                  <a:t>Reflective </a:t>
                </a:r>
                <a:r>
                  <a:rPr lang="en-US" sz="1687" dirty="0">
                    <a:solidFill>
                      <a:srgbClr val="000000"/>
                    </a:solidFill>
                    <a:latin typeface="Palatino Linotype" charset="0"/>
                    <a:sym typeface="Gill Sans"/>
                  </a:rPr>
                  <a:t>(all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Gill Sans"/>
                          </a:rPr>
                        </m:ctrlPr>
                      </m:sSubSupPr>
                      <m:e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Gill Sans"/>
                          </a:rPr>
                          <m:t>𝑆</m:t>
                        </m:r>
                      </m:e>
                      <m:sub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Gill Sans"/>
                          </a:rPr>
                          <m:t>+</m:t>
                        </m:r>
                      </m:sub>
                      <m:sup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Gill Sans"/>
                          </a:rPr>
                          <m:t>2</m:t>
                        </m:r>
                      </m:sup>
                    </m:sSubSup>
                    <m:r>
                      <a:rPr lang="en-GB" sz="1687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Gill Sans"/>
                      </a:rPr>
                      <m:t>)</m:t>
                    </m:r>
                  </m:oMath>
                </a14:m>
                <a:endParaRPr lang="en-US" sz="1687" dirty="0">
                  <a:solidFill>
                    <a:srgbClr val="000000"/>
                  </a:solidFill>
                  <a:latin typeface="Palatino Linotype" charset="0"/>
                  <a:sym typeface="Gill Sans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626" y="3021097"/>
                <a:ext cx="1986699" cy="508152"/>
              </a:xfrm>
              <a:prstGeom prst="rect">
                <a:avLst/>
              </a:prstGeom>
              <a:blipFill>
                <a:blip r:embed="rId7"/>
                <a:stretch>
                  <a:fillRect l="-4294" r="-2761" b="-72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13536" y="3104410"/>
                <a:ext cx="2296784" cy="3317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r>
                  <a:rPr lang="en-US" sz="1687" dirty="0">
                    <a:latin typeface="Palatino Linotype" charset="0"/>
                  </a:rPr>
                  <a:t>Transmissive (all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87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87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GB" sz="1687" i="1">
                            <a:latin typeface="Cambria Math" charset="0"/>
                          </a:rPr>
                          <m:t>−</m:t>
                        </m:r>
                      </m:sub>
                      <m:sup>
                        <m:r>
                          <a:rPr lang="en-GB" sz="1687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GB" sz="1687" i="1">
                        <a:latin typeface="Cambria Math" charset="0"/>
                      </a:rPr>
                      <m:t>)</m:t>
                    </m:r>
                  </m:oMath>
                </a14:m>
                <a:endParaRPr lang="en-US" sz="1687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36" y="3104410"/>
                <a:ext cx="2296784" cy="331758"/>
              </a:xfrm>
              <a:prstGeom prst="rect">
                <a:avLst/>
              </a:prstGeom>
              <a:blipFill>
                <a:blip r:embed="rId8"/>
                <a:stretch>
                  <a:fillRect l="-4255" t="-9091" r="-2128" b="-2727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017818" y="3021097"/>
            <a:ext cx="1692772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87" dirty="0">
                <a:latin typeface="Palatino Linotype" charset="0"/>
              </a:rPr>
              <a:t>Mirror (Impulse)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8376" y="5755186"/>
            <a:ext cx="2345195" cy="508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87">
                <a:latin typeface="Palatino Linotype" charset="0"/>
              </a:rPr>
              <a:t>Glossy</a:t>
            </a:r>
            <a:r>
              <a:rPr lang="en-US" sz="1687" dirty="0">
                <a:latin typeface="Palatino Linotype" charset="0"/>
              </a:rPr>
              <a:t> </a:t>
            </a:r>
            <a:r>
              <a:rPr lang="en-US" sz="1687">
                <a:latin typeface="Palatino Linotype" charset="0"/>
              </a:rPr>
              <a:t>(Blurred </a:t>
            </a:r>
            <a:r>
              <a:rPr lang="en-US" sz="1687" dirty="0">
                <a:latin typeface="Palatino Linotype" charset="0"/>
              </a:rPr>
              <a:t>Mirror)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35703" y="5843382"/>
                <a:ext cx="2821991" cy="3317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r>
                  <a:rPr lang="en-US" sz="1687" dirty="0">
                    <a:latin typeface="Palatino Linotype" charset="0"/>
                  </a:rPr>
                  <a:t>Lambertian </a:t>
                </a:r>
                <a:r>
                  <a:rPr lang="en-US" sz="1687" dirty="0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87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Gill Sans"/>
                          </a:rPr>
                        </m:ctrlPr>
                      </m:sSubPr>
                      <m:e>
                        <m:r>
                          <a:rPr lang="en-US" sz="1687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Gill Sans"/>
                          </a:rPr>
                          <m:t>𝜔</m:t>
                        </m:r>
                      </m:e>
                      <m:sub>
                        <m:r>
                          <a:rPr lang="en-GB" sz="1687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Gill Sans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687" dirty="0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 </a:t>
                </a:r>
                <a:r>
                  <a:rPr lang="en-US" sz="1687" dirty="0" err="1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indep</a:t>
                </a:r>
                <a:r>
                  <a:rPr lang="en-US" sz="1687" dirty="0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.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87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68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1687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87" dirty="0">
                    <a:solidFill>
                      <a:srgbClr val="000000"/>
                    </a:solidFill>
                    <a:latin typeface="Palatino Linotype" charset="0"/>
                    <a:ea typeface="Gill Sans"/>
                    <a:cs typeface="Gill Sans"/>
                    <a:sym typeface="Gill Sans"/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703" y="5843382"/>
                <a:ext cx="2821991" cy="331758"/>
              </a:xfrm>
              <a:prstGeom prst="rect">
                <a:avLst/>
              </a:prstGeom>
              <a:blipFill>
                <a:blip r:embed="rId9"/>
                <a:stretch>
                  <a:fillRect l="-3456" t="-9259" r="-2376" b="-277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236407" y="4127473"/>
            <a:ext cx="1474251" cy="1380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87" dirty="0">
                <a:latin typeface="Palatino Linotype" charset="0"/>
              </a:rPr>
              <a:t>Retroreflective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87" dirty="0">
                <a:solidFill>
                  <a:srgbClr val="000000"/>
                </a:solidFill>
                <a:latin typeface="Palatino Linotype" charset="0"/>
                <a:ea typeface="Gill Sans"/>
                <a:cs typeface="Gill Sans"/>
                <a:sym typeface="Gill Sans"/>
              </a:rPr>
              <a:t>Refractive</a:t>
            </a:r>
          </a:p>
          <a:p>
            <a:pPr algn="ctr" defTabSz="410751" hangingPunct="0">
              <a:lnSpc>
                <a:spcPts val="3375"/>
              </a:lnSpc>
              <a:tabLst>
                <a:tab pos="750067" algn="l"/>
              </a:tabLst>
            </a:pPr>
            <a:r>
              <a:rPr lang="en-US" sz="1687" dirty="0">
                <a:latin typeface="Palatino Linotype" charset="0"/>
              </a:rPr>
              <a:t>&amp;c.</a:t>
            </a:r>
            <a:endParaRPr lang="en-US" sz="1687" dirty="0">
              <a:solidFill>
                <a:srgbClr val="000000"/>
              </a:solidFill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595583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the BSDF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Consider light with respect to surface frame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We can plot the distribution of reflection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latin typeface="+mn-lt"/>
                <a:ea typeface="+mn-ea"/>
              </a:rPr>
              <a:t>Radiance or probability density function (pdf)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95395"/>
            <a:ext cx="5458968" cy="4667209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B38A4B0F-6AFF-4AAD-A2E9-426E416881BD}"/>
              </a:ext>
            </a:extLst>
          </p:cNvPr>
          <p:cNvSpPr txBox="1"/>
          <p:nvPr/>
        </p:nvSpPr>
        <p:spPr>
          <a:xfrm>
            <a:off x="8382873" y="5755298"/>
            <a:ext cx="604333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r>
              <a:rPr lang="en-GB" sz="1687" dirty="0">
                <a:latin typeface="Palatino Linotype" charset="0"/>
              </a:rPr>
              <a:t>BSDF</a:t>
            </a:r>
            <a:endParaRPr lang="en-US" sz="1687" dirty="0">
              <a:solidFill>
                <a:srgbClr val="000000"/>
              </a:solidFill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  <p:pic>
        <p:nvPicPr>
          <p:cNvPr id="9" name="Leeds_logo_new.png">
            <a:extLst>
              <a:ext uri="{FF2B5EF4-FFF2-40B4-BE49-F238E27FC236}">
                <a16:creationId xmlns:a16="http://schemas.microsoft.com/office/drawing/2014/main" id="{B4E55F50-5E33-4CB1-B62D-D6C11480A0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544E2E88-1048-4CD3-9583-B002D255FF10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492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Radiance vs. PDF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Radiance is a physical quantity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pdf is integrated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Over a small patch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Uses cosines like “diffuse” reflection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Carries forward through our integration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Because samples are actually integrals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43398"/>
            <a:ext cx="5458968" cy="4371203"/>
          </a:xfrm>
          <a:prstGeom prst="rect">
            <a:avLst/>
          </a:prstGeom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7E1E4414-4DD5-45C4-84AA-A4E06CC4094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382EE863-C965-42EE-A49B-1FDE62486C6F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08707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34" y="2893218"/>
            <a:ext cx="12180094" cy="1071563"/>
          </a:xfrm>
        </p:spPr>
        <p:txBody>
          <a:bodyPr/>
          <a:lstStyle/>
          <a:p>
            <a:r>
              <a:rPr lang="en-US" dirty="0"/>
              <a:t>Examples of Scattering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49" y="830835"/>
            <a:ext cx="5179219" cy="5380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31642" y="1063129"/>
            <a:ext cx="952185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r>
              <a:rPr lang="en-GB" sz="1687" dirty="0">
                <a:latin typeface="Palatino Linotype" charset="0"/>
              </a:rPr>
              <a:t>Radiance</a:t>
            </a:r>
            <a:endParaRPr lang="en-US" sz="1687" dirty="0">
              <a:solidFill>
                <a:srgbClr val="000000"/>
              </a:solidFill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9727" y="1461301"/>
            <a:ext cx="490520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r>
              <a:rPr lang="en-GB" sz="1687">
                <a:latin typeface="Palatino Linotype" charset="0"/>
              </a:rPr>
              <a:t>PDF</a:t>
            </a:r>
            <a:endParaRPr lang="en-US" sz="1687" dirty="0">
              <a:solidFill>
                <a:srgbClr val="000000"/>
              </a:solidFill>
              <a:latin typeface="Palatino Linotype" charset="0"/>
              <a:ea typeface="Gill Sans"/>
              <a:cs typeface="Gill Sans"/>
              <a:sym typeface="Gill San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81552" y="1229008"/>
            <a:ext cx="1703052" cy="14569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5230247" y="1481480"/>
            <a:ext cx="2259740" cy="1457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325634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Mirror “Scattering”</a:t>
            </a:r>
          </a:p>
        </p:txBody>
      </p:sp>
      <p:pic>
        <p:nvPicPr>
          <p:cNvPr id="5" name="Picture 4" descr="Close-up of a lightbulb with a filament">
            <a:extLst>
              <a:ext uri="{FF2B5EF4-FFF2-40B4-BE49-F238E27FC236}">
                <a16:creationId xmlns:a16="http://schemas.microsoft.com/office/drawing/2014/main" id="{A871BCA0-5070-4AFB-9824-7C3939680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Mirrors do absorb light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But reflect most of it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Insulators preserve spectral distribution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Conductors have “preferred” frequencies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So typically stored as RGB albedo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This ignores polarisation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We’ll see geometric hacks next term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52AB99C8-5BE5-4A9E-B816-9911E3BE44E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E0DDB2AF-BA83-4387-A202-A8FFAEEF03F3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3126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33" y="2893218"/>
            <a:ext cx="12180094" cy="1071563"/>
          </a:xfrm>
        </p:spPr>
        <p:txBody>
          <a:bodyPr>
            <a:normAutofit fontScale="90000"/>
          </a:bodyPr>
          <a:lstStyle/>
          <a:p>
            <a:r>
              <a:rPr lang="en-US" dirty="0"/>
              <a:t>Lambertian vs. </a:t>
            </a:r>
            <a:br>
              <a:rPr lang="en-US" dirty="0"/>
            </a:br>
            <a:r>
              <a:rPr lang="en-US" dirty="0" err="1"/>
              <a:t>Phong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3004" y="1107282"/>
            <a:ext cx="6858263" cy="5331023"/>
          </a:xfrm>
        </p:spPr>
        <p:txBody>
          <a:bodyPr/>
          <a:lstStyle/>
          <a:p>
            <a:r>
              <a:rPr lang="en-US" dirty="0" err="1"/>
              <a:t>Lambertian</a:t>
            </a:r>
            <a:r>
              <a:rPr lang="en-US" dirty="0"/>
              <a:t> ~ </a:t>
            </a:r>
            <a:r>
              <a:rPr lang="en-US" dirty="0" err="1"/>
              <a:t>Phong</a:t>
            </a:r>
            <a:r>
              <a:rPr lang="en-US" dirty="0"/>
              <a:t> diffuse</a:t>
            </a:r>
          </a:p>
          <a:p>
            <a:r>
              <a:rPr lang="en-US" dirty="0"/>
              <a:t>Effectively captured in ⍴ term</a:t>
            </a:r>
          </a:p>
          <a:p>
            <a:r>
              <a:rPr lang="en-US" dirty="0"/>
              <a:t>But cosine term needed for pdf</a:t>
            </a:r>
          </a:p>
          <a:p>
            <a:pPr lvl="1"/>
            <a:r>
              <a:rPr lang="en-US" dirty="0"/>
              <a:t>Based on dot product</a:t>
            </a:r>
          </a:p>
          <a:p>
            <a:pPr lvl="1"/>
            <a:endParaRPr lang="en-US" dirty="0"/>
          </a:p>
          <a:p>
            <a:r>
              <a:rPr lang="en-US" dirty="0"/>
              <a:t>Which explains success of </a:t>
            </a:r>
            <a:r>
              <a:rPr lang="en-US" dirty="0" err="1"/>
              <a:t>Phong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it’s </a:t>
            </a:r>
            <a:r>
              <a:rPr lang="en-US" i="1" dirty="0"/>
              <a:t>close</a:t>
            </a:r>
            <a:r>
              <a:rPr lang="en-US" dirty="0"/>
              <a:t> to the truth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00" y="4137623"/>
            <a:ext cx="5165280" cy="5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8800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9193A-61F1-41D0-B872-22B4DB276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278" b="124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+mj-lt"/>
              </a:rPr>
              <a:t>Lafortune Model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1D3045B-42D7-4007-B785-DCB9EDC27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352670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F3E338B1-F3A0-4FF5-B548-42140BF0F08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457F27AD-3D4F-4F17-A0E5-2D1E9195D412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+mj-lt"/>
              </a:rPr>
              <a:t>Measured BRDFs</a:t>
            </a:r>
          </a:p>
        </p:txBody>
      </p:sp>
      <p:pic>
        <p:nvPicPr>
          <p:cNvPr id="12290" name="Picture 2" descr="gray and black audio mixer">
            <a:extLst>
              <a:ext uri="{FF2B5EF4-FFF2-40B4-BE49-F238E27FC236}">
                <a16:creationId xmlns:a16="http://schemas.microsoft.com/office/drawing/2014/main" id="{8D97ACC8-FC44-4B2A-BA59-D14FB9D0F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1" r="28067" b="-1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Still too expensive in practice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Massive complex measuring equipment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And 6 parameters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100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6</m:t>
                        </m:r>
                      </m:sup>
                    </m:sSup>
                    <m:r>
                      <a:rPr lang="en-US" sz="2200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10</m:t>
                        </m:r>
                      </m:e>
                      <m:sup>
                        <m:r>
                          <a:rPr lang="en-US" sz="2200" b="0" i="1">
                            <a:latin typeface="Cambria Math" panose="02040503050406030204" pitchFamily="18" charset="0"/>
                            <a:ea typeface="+mn-ea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sz="2200">
                    <a:latin typeface="+mn-lt"/>
                    <a:ea typeface="+mn-ea"/>
                  </a:rPr>
                  <a:t> storage requirements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>
                    <a:latin typeface="+mn-lt"/>
                    <a:ea typeface="+mn-ea"/>
                  </a:rPr>
                  <a:t>Effectively a texturing problem anyway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200" i="1">
                    <a:latin typeface="+mn-lt"/>
                    <a:ea typeface="+mn-ea"/>
                  </a:rPr>
                  <a:t>And</a:t>
                </a:r>
                <a:r>
                  <a:rPr lang="en-US" sz="2200">
                    <a:latin typeface="+mn-lt"/>
                    <a:ea typeface="+mn-ea"/>
                  </a:rPr>
                  <a:t> you end up interpolating in them</a:t>
                </a:r>
                <a:endParaRPr lang="en-US" sz="2200" i="1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97762" y="2706624"/>
                <a:ext cx="6251110" cy="3483864"/>
              </a:xfrm>
              <a:blipFill>
                <a:blip r:embed="rId3"/>
                <a:stretch>
                  <a:fillRect t="-2098" b="-122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B396E58E-8157-4C4A-BA44-0AF57A0F672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55138EEA-2AB3-4104-9674-B703C862D3BF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85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Scattering Functions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6A4E968-D8AF-4037-8D88-27E11641AB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656422"/>
              </p:ext>
            </p:extLst>
          </p:nvPr>
        </p:nvGraphicFramePr>
        <p:xfrm>
          <a:off x="824086" y="1297172"/>
          <a:ext cx="9010055" cy="426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529176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124"/>
            <a:ext cx="49295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Torrance-Sparrow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624962"/>
            <a:ext cx="4929556" cy="353809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Light actually reflects from microfacets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These occlude each other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So the BRDF isn’t quite what you expect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1355"/>
          <a:stretch/>
        </p:blipFill>
        <p:spPr>
          <a:xfrm>
            <a:off x="6818278" y="343454"/>
            <a:ext cx="4853685" cy="293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7287" b="16685"/>
          <a:stretch/>
        </p:blipFill>
        <p:spPr>
          <a:xfrm>
            <a:off x="6818278" y="3597883"/>
            <a:ext cx="4853685" cy="2936699"/>
          </a:xfrm>
          <a:prstGeom prst="rect">
            <a:avLst/>
          </a:prstGeom>
        </p:spPr>
      </p:pic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0378D1F6-2E62-40A1-88B9-773676FEEF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8BA0DAF8-A887-4C15-B6DC-1A6B442D7E77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338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Cook-Torrance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Diffuse reflection is subsurface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Specular reflection is surface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Extra terms in the equation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70128"/>
            <a:ext cx="6019331" cy="4514498"/>
          </a:xfrm>
          <a:prstGeom prst="rect">
            <a:avLst/>
          </a:prstGeom>
          <a:effectLst/>
        </p:spPr>
      </p:pic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868EC069-C3D1-4AEC-A05C-6EA628EC57C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9EEF1F98-9FEA-40B6-BFB7-F146331819CB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5026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  <a:latin typeface="+mj-lt"/>
              </a:rPr>
              <a:t>Oren-Nayar Model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Micro-roughness near the silhouette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Causes extra reflection towards viewer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+mn-lt"/>
                <a:ea typeface="+mn-ea"/>
              </a:rPr>
              <a:t>Extra lightness near boundaries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87" y="2523915"/>
            <a:ext cx="4122321" cy="3749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18" y="2527997"/>
            <a:ext cx="347319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5422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Subsurface Scattering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Light goes in at P, emerges at Q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After complex interactions &amp; bounces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Even the textbooks say this is too complex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There are ways to approximate it (next term)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99751"/>
            <a:ext cx="6019331" cy="44552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16212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Practical Reality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People still use Phong lighting for real-time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And they add various tricks to improve it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Per-pixel shading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Texture-based material storage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Geometric hacks (next term)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latin typeface="+mn-lt"/>
                <a:ea typeface="+mn-ea"/>
              </a:rPr>
              <a:t>Where it falls down is global illumination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>
                <a:latin typeface="+mn-lt"/>
                <a:ea typeface="+mn-ea"/>
              </a:rPr>
              <a:t>The ”ambient” term</a:t>
            </a:r>
          </a:p>
        </p:txBody>
      </p:sp>
      <p:pic>
        <p:nvPicPr>
          <p:cNvPr id="6" name="Leeds_logo_new.png">
            <a:extLst>
              <a:ext uri="{FF2B5EF4-FFF2-40B4-BE49-F238E27FC236}">
                <a16:creationId xmlns:a16="http://schemas.microsoft.com/office/drawing/2014/main" id="{DB48771A-D20E-479C-A20D-D1C037BAF5C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">
            <a:extLst>
              <a:ext uri="{FF2B5EF4-FFF2-40B4-BE49-F238E27FC236}">
                <a16:creationId xmlns:a16="http://schemas.microsoft.com/office/drawing/2014/main" id="{B5979414-2F80-4493-9E10-03F10AC80EBA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080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9464-7857-4EE8-9494-318ED8D4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 by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3B448-BE30-479E-9D36-3F04F011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S3 Vinicius “</a:t>
            </a:r>
            <a:r>
              <a:rPr lang="en-GB" dirty="0" err="1"/>
              <a:t>amnx</a:t>
            </a:r>
            <a:r>
              <a:rPr lang="en-GB" dirty="0"/>
              <a:t>” Amano</a:t>
            </a:r>
          </a:p>
          <a:p>
            <a:r>
              <a:rPr lang="en-GB" dirty="0"/>
              <a:t>S7 Nick Fewings</a:t>
            </a:r>
          </a:p>
          <a:p>
            <a:r>
              <a:rPr lang="en-GB" dirty="0"/>
              <a:t>S19 Matthias </a:t>
            </a:r>
            <a:r>
              <a:rPr lang="en-GB" dirty="0" err="1"/>
              <a:t>Gotzke</a:t>
            </a:r>
            <a:endParaRPr lang="en-GB" dirty="0"/>
          </a:p>
          <a:p>
            <a:r>
              <a:rPr lang="en-GB" dirty="0"/>
              <a:t>S20 Anh Tuan To</a:t>
            </a:r>
          </a:p>
          <a:p>
            <a:r>
              <a:rPr lang="en-GB" dirty="0"/>
              <a:t>S21 </a:t>
            </a:r>
            <a:r>
              <a:rPr lang="en-GB" dirty="0" err="1"/>
              <a:t>Engin</a:t>
            </a:r>
            <a:r>
              <a:rPr lang="en-GB" dirty="0"/>
              <a:t> </a:t>
            </a:r>
            <a:r>
              <a:rPr lang="en-GB" dirty="0" err="1"/>
              <a:t>Akyurt</a:t>
            </a:r>
            <a:endParaRPr lang="en-GB" dirty="0"/>
          </a:p>
          <a:p>
            <a:r>
              <a:rPr lang="en-GB" dirty="0"/>
              <a:t>S22 Vincent Van </a:t>
            </a:r>
            <a:r>
              <a:rPr lang="en-GB" dirty="0" err="1"/>
              <a:t>Zalinge</a:t>
            </a:r>
            <a:endParaRPr lang="en-GB" dirty="0"/>
          </a:p>
          <a:p>
            <a:r>
              <a:rPr lang="en-GB" dirty="0"/>
              <a:t>S30 Julianne Liebermann</a:t>
            </a:r>
          </a:p>
          <a:p>
            <a:r>
              <a:rPr lang="en-GB" dirty="0"/>
              <a:t>S31 Vince Fleming</a:t>
            </a:r>
          </a:p>
          <a:p>
            <a:r>
              <a:rPr lang="en-GB" dirty="0"/>
              <a:t>S39 Jorge Ramirez</a:t>
            </a:r>
          </a:p>
        </p:txBody>
      </p:sp>
    </p:spTree>
    <p:extLst>
      <p:ext uri="{BB962C8B-B14F-4D97-AF65-F5344CB8AC3E}">
        <p14:creationId xmlns:p14="http://schemas.microsoft.com/office/powerpoint/2010/main" val="39775915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25" y="609600"/>
            <a:ext cx="581636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Scattering Functions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9" name="Freeform: Shape 74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s://www.safaribooksonline.com/library/view/computer-graphics-principles/9780133373721/graphics/14fig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956" y="2459157"/>
            <a:ext cx="3663713" cy="239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81625" y="2194101"/>
                <a:ext cx="5816362" cy="3908587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Photon arrives at point P (u,v coords)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 b="0">
                    <a:latin typeface="+mn-lt"/>
                    <a:ea typeface="+mn-ea"/>
                  </a:rPr>
                  <a:t>From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endParaRPr lang="en-US" sz="200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Could go any direction, so parametrise by: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+mn-ea"/>
                          </a:rPr>
                          <m:t>𝜔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  <a:ea typeface="+mn-ea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>
                    <a:latin typeface="+mn-lt"/>
                    <a:ea typeface="+mn-ea"/>
                  </a:rPr>
                  <a:t>- direction light goes out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+mn-lt"/>
                    <a:ea typeface="+mn-ea"/>
                  </a:rPr>
                  <a:t>And get a </a:t>
                </a:r>
                <a:r>
                  <a:rPr lang="en-US" sz="2000" i="1">
                    <a:latin typeface="+mn-lt"/>
                    <a:ea typeface="+mn-ea"/>
                  </a:rPr>
                  <a:t>probability</a:t>
                </a:r>
                <a:r>
                  <a:rPr lang="en-US" sz="2000">
                    <a:latin typeface="+mn-lt"/>
                    <a:ea typeface="+mn-ea"/>
                  </a:rPr>
                  <a:t> of going that way out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81625" y="2194101"/>
                <a:ext cx="5816362" cy="390858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Leeds_logo_new.png">
            <a:extLst>
              <a:ext uri="{FF2B5EF4-FFF2-40B4-BE49-F238E27FC236}">
                <a16:creationId xmlns:a16="http://schemas.microsoft.com/office/drawing/2014/main" id="{45537564-1A12-4089-89F1-24CD0B4CE9A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">
            <a:extLst>
              <a:ext uri="{FF2B5EF4-FFF2-40B4-BE49-F238E27FC236}">
                <a16:creationId xmlns:a16="http://schemas.microsoft.com/office/drawing/2014/main" id="{E0F82604-FAF5-4F6A-B1B3-F2670BA69EBE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4149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298" y="35719"/>
            <a:ext cx="11245702" cy="1071563"/>
          </a:xfrm>
        </p:spPr>
        <p:txBody>
          <a:bodyPr/>
          <a:lstStyle/>
          <a:p>
            <a:r>
              <a:rPr lang="en-GB" dirty="0"/>
              <a:t>Mathematically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6056" y="1762599"/>
            <a:ext cx="6901265" cy="3108510"/>
          </a:xfrm>
        </p:spPr>
        <p:txBody>
          <a:bodyPr>
            <a:normAutofit/>
          </a:bodyPr>
          <a:lstStyle/>
          <a:p>
            <a:r>
              <a:rPr lang="en-GB" dirty="0"/>
              <a:t>Note we have a </a:t>
            </a:r>
            <a:r>
              <a:rPr lang="en-GB" i="1" dirty="0"/>
              <a:t>6-D</a:t>
            </a:r>
            <a:r>
              <a:rPr lang="en-GB" dirty="0"/>
              <a:t> function</a:t>
            </a:r>
          </a:p>
          <a:p>
            <a:pPr lvl="1"/>
            <a:r>
              <a:rPr lang="en-GB" dirty="0"/>
              <a:t>2D – texture </a:t>
            </a:r>
            <a:r>
              <a:rPr lang="en-GB" dirty="0" err="1"/>
              <a:t>coords</a:t>
            </a:r>
            <a:r>
              <a:rPr lang="en-GB" dirty="0"/>
              <a:t> for point</a:t>
            </a:r>
          </a:p>
          <a:p>
            <a:pPr lvl="1"/>
            <a:r>
              <a:rPr lang="en-GB" dirty="0"/>
              <a:t>2x2D – spherical coordinates for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8605" y="3710870"/>
                <a:ext cx="3678828" cy="4312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</m:ctrlPr>
                        </m:sSubPr>
                        <m:e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𝑓</m:t>
                          </m:r>
                        </m:e>
                        <m:sub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Gill Sans"/>
                              <a:cs typeface="Gill Sans"/>
                              <a:sym typeface="Gill Sans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/>
                            </a:rPr>
                          </m:ctrlPr>
                        </m:dPr>
                        <m:e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/>
                            </a:rPr>
                            <m:t>𝑃</m:t>
                          </m:r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</m:ctrlPr>
                            </m:sSubPr>
                            <m:e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GB" sz="2812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Gill Sans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GB" sz="2812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Gill Sans"/>
                        </a:rPr>
                        <m:t>:</m:t>
                      </m:r>
                      <m:sSup>
                        <m:sSupPr>
                          <m:ctrlP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</m:ctrlPr>
                        </m:sSupPr>
                        <m:e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𝑇</m:t>
                          </m:r>
                        </m:e>
                        <m:sup>
                          <m:r>
                            <a:rPr lang="en-GB" sz="2812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Gill San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266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266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GB" sz="126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2812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05" y="3710870"/>
                <a:ext cx="3678828" cy="4312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www.safaribooksonline.com/library/view/computer-graphics-principles/9780133373721/graphics/14fig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32" y="1372885"/>
            <a:ext cx="3168816" cy="20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632470" y="4216098"/>
                <a:ext cx="1828770" cy="2871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126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6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126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266" dirty="0">
                    <a:latin typeface="Palatino Linotype" panose="02040502050505030304" pitchFamily="18" charset="0"/>
                  </a:rPr>
                  <a:t>: texture coordinates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470" y="4216098"/>
                <a:ext cx="1828770" cy="287130"/>
              </a:xfrm>
              <a:prstGeom prst="rect">
                <a:avLst/>
              </a:prstGeom>
              <a:blipFill>
                <a:blip r:embed="rId4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32470" y="4630146"/>
                <a:ext cx="1914883" cy="481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126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6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126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266" dirty="0">
                    <a:latin typeface="Palatino Linotype" panose="02040502050505030304" pitchFamily="18" charset="0"/>
                  </a:rPr>
                  <a:t>: parametrised sphere</a:t>
                </a:r>
              </a:p>
              <a:p>
                <a:r>
                  <a:rPr lang="en-GB" sz="1266" dirty="0">
                    <a:latin typeface="Palatino Linotype" panose="02040502050505030304" pitchFamily="18" charset="0"/>
                  </a:rPr>
                  <a:t>(used for directions)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470" y="4630146"/>
                <a:ext cx="1914883" cy="481927"/>
              </a:xfrm>
              <a:prstGeom prst="rect">
                <a:avLst/>
              </a:prstGeom>
              <a:blipFill>
                <a:blip r:embed="rId5"/>
                <a:stretch>
                  <a:fillRect l="-318" b="-8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9678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calculator keypad">
            <a:extLst>
              <a:ext uri="{FF2B5EF4-FFF2-40B4-BE49-F238E27FC236}">
                <a16:creationId xmlns:a16="http://schemas.microsoft.com/office/drawing/2014/main" id="{57CDCE98-13F1-4365-9BD8-56FA88479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3387D0-5961-4DEA-9BA2-6FEC735A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+mj-lt"/>
              </a:rPr>
              <a:t>How do we use this function?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099421B-67FA-4674-AE3C-4B9AB41F0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</a:rPr>
              <a:t>We are using 2 coordinates (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</a:rPr>
              <a:t>u,v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</a:rPr>
              <a:t>) to locate our point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</a:rPr>
              <a:t>This does not give us the orientation we need for the scattering function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52918727-1084-42D3-BF32-DA165305743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1DCBF96B-A40D-4AE1-9E7C-2411C86DC4EC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84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latin typeface="+mj-lt"/>
              </a:rPr>
              <a:t>Directions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Directions are assumed to be unit vectors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And can be </a:t>
            </a:r>
            <a:r>
              <a:rPr lang="en-US" dirty="0" err="1">
                <a:latin typeface="+mn-lt"/>
                <a:ea typeface="+mn-ea"/>
              </a:rPr>
              <a:t>parametrised</a:t>
            </a:r>
            <a:r>
              <a:rPr lang="en-US" dirty="0">
                <a:latin typeface="+mn-lt"/>
                <a:ea typeface="+mn-ea"/>
              </a:rPr>
              <a:t> to a sphere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Texture coordinates give: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Surface tangents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Surface normal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</a:rPr>
              <a:t>i.e. a local coordinate frame at 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</a:rPr>
              <a:t>So we can express it in these terms</a:t>
            </a:r>
          </a:p>
        </p:txBody>
      </p:sp>
      <p:pic>
        <p:nvPicPr>
          <p:cNvPr id="1026" name="Picture 2" descr="white arrow painted on brick wall">
            <a:extLst>
              <a:ext uri="{FF2B5EF4-FFF2-40B4-BE49-F238E27FC236}">
                <a16:creationId xmlns:a16="http://schemas.microsoft.com/office/drawing/2014/main" id="{F17472D8-A177-4A02-94D1-7BC50BD91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" r="1" b="1"/>
          <a:stretch/>
        </p:blipFill>
        <p:spPr bwMode="auto">
          <a:xfrm rot="16200000">
            <a:off x="-1111204" y="1111204"/>
            <a:ext cx="6858000" cy="463559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9815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7F4EA-7F47-514D-808A-69B6A3768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Finding the Surface Frame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55A89B-A380-4645-8662-8FD848A254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58384" y="640081"/>
                <a:ext cx="6024654" cy="5257800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n-lt"/>
                    <a:ea typeface="+mn-ea"/>
                  </a:rPr>
                  <a:t>Consider </a:t>
                </a:r>
                <a:r>
                  <a:rPr lang="en-US" sz="2400" dirty="0" err="1">
                    <a:latin typeface="+mn-lt"/>
                    <a:ea typeface="+mn-ea"/>
                  </a:rPr>
                  <a:t>dS</a:t>
                </a:r>
                <a:r>
                  <a:rPr lang="en-US" sz="2400" dirty="0">
                    <a:latin typeface="+mn-lt"/>
                    <a:ea typeface="+mn-ea"/>
                  </a:rPr>
                  <a:t>/du and </a:t>
                </a:r>
                <a:r>
                  <a:rPr lang="en-US" sz="2400" dirty="0" err="1">
                    <a:latin typeface="+mn-lt"/>
                    <a:ea typeface="+mn-ea"/>
                  </a:rPr>
                  <a:t>dS</a:t>
                </a:r>
                <a:r>
                  <a:rPr lang="en-US" sz="2400" dirty="0">
                    <a:latin typeface="+mn-lt"/>
                    <a:ea typeface="+mn-ea"/>
                  </a:rPr>
                  <a:t>/dv: partial derivatives of the surface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n-lt"/>
                    <a:ea typeface="+mn-ea"/>
                  </a:rPr>
                  <a:t>These form a basis for the tangent plane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  <a:ea typeface="+mn-ea"/>
                  </a:rPr>
                  <a:t>Not necessarily orthonormal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  <a:ea typeface="+mn-ea"/>
                  </a:rPr>
                  <a:t>But still useful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+mn-lt"/>
                    <a:ea typeface="+mn-ea"/>
                  </a:rPr>
                  <a:t>In texture coordinates, </a:t>
                </a: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den>
                    </m:f>
                    <m:r>
                      <a:rPr lang="en-US" b="0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  <m:t>1,0</m:t>
                            </m:r>
                          </m:e>
                        </m:d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sub>
                    </m:sSub>
                  </m:oMath>
                </a14:m>
                <a:endParaRPr lang="en-US" dirty="0">
                  <a:latin typeface="+mn-lt"/>
                  <a:ea typeface="+mn-ea"/>
                </a:endParaRPr>
              </a:p>
              <a:p>
                <a:pPr lvl="1" indent="-2286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  <m:t>𝜕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+mn-ea"/>
                              </a:rPr>
                              <m:t>0,1</m:t>
                            </m:r>
                          </m:e>
                        </m:d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sub>
                    </m:sSub>
                  </m:oMath>
                </a14:m>
                <a:endParaRPr lang="en-US" dirty="0"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E55A89B-A380-4645-8662-8FD848A25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58384" y="640081"/>
                <a:ext cx="6024654" cy="5257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299621F6-C267-4080-9543-0AA37A35039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D5F2BC32-216B-4F1F-8560-18179DDC33CC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496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1730</Words>
  <Application>Microsoft Office PowerPoint</Application>
  <PresentationFormat>Widescreen</PresentationFormat>
  <Paragraphs>338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Gill Sans</vt:lpstr>
      <vt:lpstr>Palatino</vt:lpstr>
      <vt:lpstr>Arial</vt:lpstr>
      <vt:lpstr>Calibri</vt:lpstr>
      <vt:lpstr>Calisto MT</vt:lpstr>
      <vt:lpstr>Cambria</vt:lpstr>
      <vt:lpstr>Cambria Math</vt:lpstr>
      <vt:lpstr>Palatino Linotype</vt:lpstr>
      <vt:lpstr>Tw Cen MT</vt:lpstr>
      <vt:lpstr>Tema do Office</vt:lpstr>
      <vt:lpstr>12. Materials &amp; Scattering</vt:lpstr>
      <vt:lpstr>Agenda</vt:lpstr>
      <vt:lpstr>Material Models</vt:lpstr>
      <vt:lpstr>Scattering Functions</vt:lpstr>
      <vt:lpstr>Scattering Functions</vt:lpstr>
      <vt:lpstr>Mathematically</vt:lpstr>
      <vt:lpstr>How do we use this function?</vt:lpstr>
      <vt:lpstr>Directions</vt:lpstr>
      <vt:lpstr>Finding the Surface Frame</vt:lpstr>
      <vt:lpstr>Computation</vt:lpstr>
      <vt:lpstr> Spatial Frame</vt:lpstr>
      <vt:lpstr> Texture Vectors</vt:lpstr>
      <vt:lpstr>Setting Up Equations</vt:lpstr>
      <vt:lpstr>Matrix Form</vt:lpstr>
      <vt:lpstr>Problem</vt:lpstr>
      <vt:lpstr>Solution?</vt:lpstr>
      <vt:lpstr>Sources of BSDFs</vt:lpstr>
      <vt:lpstr>Blinn-Phong Shading</vt:lpstr>
      <vt:lpstr>Translucency</vt:lpstr>
      <vt:lpstr>Alpha Opacity</vt:lpstr>
      <vt:lpstr>Emission</vt:lpstr>
      <vt:lpstr>Radiance Function</vt:lpstr>
      <vt:lpstr>Ground Truth</vt:lpstr>
      <vt:lpstr>Approaches</vt:lpstr>
      <vt:lpstr>Physical Constraints</vt:lpstr>
      <vt:lpstr>Energy Conservation</vt:lpstr>
      <vt:lpstr>Reciprocity</vt:lpstr>
      <vt:lpstr>Surface vs. Subsurface</vt:lpstr>
      <vt:lpstr>Volumetric Representation</vt:lpstr>
      <vt:lpstr>Material Scale</vt:lpstr>
      <vt:lpstr>Specular Reflection</vt:lpstr>
      <vt:lpstr>Scattering Phenomena</vt:lpstr>
      <vt:lpstr>Plotting the BSDF</vt:lpstr>
      <vt:lpstr>Radiance vs. PDF</vt:lpstr>
      <vt:lpstr>Examples of Scattering</vt:lpstr>
      <vt:lpstr>Mirror “Scattering”</vt:lpstr>
      <vt:lpstr>Lambertian vs.  Phong</vt:lpstr>
      <vt:lpstr>Lafortune Model</vt:lpstr>
      <vt:lpstr>Measured BRDFs</vt:lpstr>
      <vt:lpstr>Torrance-Sparrow Model</vt:lpstr>
      <vt:lpstr>Cook-Torrance Model</vt:lpstr>
      <vt:lpstr>Oren-Nayar Model</vt:lpstr>
      <vt:lpstr>Subsurface Scattering</vt:lpstr>
      <vt:lpstr>The Practical Reality</vt:lpstr>
      <vt:lpstr>Images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</cp:lastModifiedBy>
  <cp:revision>11</cp:revision>
  <dcterms:created xsi:type="dcterms:W3CDTF">2021-09-14T08:44:47Z</dcterms:created>
  <dcterms:modified xsi:type="dcterms:W3CDTF">2021-11-04T14:42:42Z</dcterms:modified>
</cp:coreProperties>
</file>